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1" r:id="rId5"/>
    <p:sldMasterId id="2147483974" r:id="rId6"/>
  </p:sldMasterIdLst>
  <p:notesMasterIdLst>
    <p:notesMasterId r:id="rId21"/>
  </p:notesMasterIdLst>
  <p:handoutMasterIdLst>
    <p:handoutMasterId r:id="rId22"/>
  </p:handoutMasterIdLst>
  <p:sldIdLst>
    <p:sldId id="448" r:id="rId7"/>
    <p:sldId id="496" r:id="rId8"/>
    <p:sldId id="500" r:id="rId9"/>
    <p:sldId id="501" r:id="rId10"/>
    <p:sldId id="505" r:id="rId11"/>
    <p:sldId id="506" r:id="rId12"/>
    <p:sldId id="684" r:id="rId13"/>
    <p:sldId id="704" r:id="rId14"/>
    <p:sldId id="699" r:id="rId15"/>
    <p:sldId id="701" r:id="rId16"/>
    <p:sldId id="702" r:id="rId17"/>
    <p:sldId id="703" r:id="rId18"/>
    <p:sldId id="705" r:id="rId19"/>
    <p:sldId id="49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61" userDrawn="1">
          <p15:clr>
            <a:srgbClr val="A4A3A4"/>
          </p15:clr>
        </p15:guide>
        <p15:guide id="2" pos="744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4472C4"/>
    <a:srgbClr val="006CAB"/>
    <a:srgbClr val="969696"/>
    <a:srgbClr val="5A5A5A"/>
    <a:srgbClr val="D2D2D2"/>
    <a:srgbClr val="E6E6E6"/>
    <a:srgbClr val="C800D9"/>
    <a:srgbClr val="CD48D9"/>
    <a:srgbClr val="00AC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09" autoAdjust="0"/>
    <p:restoredTop sz="96093"/>
  </p:normalViewPr>
  <p:slideViewPr>
    <p:cSldViewPr snapToGrid="0" snapToObjects="1" showGuides="1">
      <p:cViewPr varScale="1">
        <p:scale>
          <a:sx n="71" d="100"/>
          <a:sy n="71" d="100"/>
        </p:scale>
        <p:origin x="1243" y="62"/>
      </p:cViewPr>
      <p:guideLst>
        <p:guide orient="horz" pos="3861"/>
        <p:guide pos="744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68" d="100"/>
          <a:sy n="68" d="100"/>
        </p:scale>
        <p:origin x="2246" y="4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9DACBD-CDD8-4565-B9F3-1C3CBF9F63D7}" type="datetimeFigureOut">
              <a:rPr lang="en-AU" smtClean="0"/>
              <a:t>14/11/2024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2ECBC-BEF5-4DD8-8CB9-946FE619C77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5765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11CB84-D0B3-C44D-BDDA-E6DD29AD4414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E0804-BAAB-D942-A332-52AA6138B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9" name="Google Shape;44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3606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emf"/><Relationship Id="rId4" Type="http://schemas.openxmlformats.org/officeDocument/2006/relationships/image" Target="../media/image9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imag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79112" y="2765699"/>
            <a:ext cx="6012163" cy="67812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SUB HEADLINE / PRESENTER (28PT ARIAL NARROW, UPPER CASE)</a:t>
            </a:r>
            <a:endParaRPr lang="en-US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70485" y="4463086"/>
            <a:ext cx="5649316" cy="409725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DATE (20PT ARIAL NARROW, UPPER CASE)</a:t>
            </a:r>
            <a:br>
              <a:rPr lang="en-AU" dirty="0"/>
            </a:b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78808" y="1959605"/>
            <a:ext cx="6012467" cy="1180231"/>
          </a:xfrm>
          <a:prstGeom prst="rect">
            <a:avLst/>
          </a:prstGeom>
        </p:spPr>
        <p:txBody>
          <a:bodyPr/>
          <a:lstStyle>
            <a:lvl1pPr>
              <a:defRPr sz="4500" b="1" baseline="0">
                <a:solidFill>
                  <a:srgbClr val="006CAB"/>
                </a:solidFill>
              </a:defRPr>
            </a:lvl1pPr>
          </a:lstStyle>
          <a:p>
            <a:pPr lvl="0"/>
            <a:r>
              <a:rPr lang="en-US" dirty="0"/>
              <a:t>TITLE (UPPER CASE)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70183" y="4872811"/>
            <a:ext cx="5649617" cy="409725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LOCATION/ EXTRA LINE (20PT ARIAL NARROW, UPPER CASE)</a:t>
            </a:r>
            <a:br>
              <a:rPr lang="en-AU" dirty="0"/>
            </a:br>
            <a:endParaRPr lang="en-US" dirty="0"/>
          </a:p>
        </p:txBody>
      </p:sp>
      <p:sp>
        <p:nvSpPr>
          <p:cNvPr id="12" name="Freeform 11"/>
          <p:cNvSpPr/>
          <p:nvPr userDrawn="1"/>
        </p:nvSpPr>
        <p:spPr>
          <a:xfrm>
            <a:off x="5876925" y="-19050"/>
            <a:ext cx="6315075" cy="6886575"/>
          </a:xfrm>
          <a:custGeom>
            <a:avLst/>
            <a:gdLst>
              <a:gd name="connsiteX0" fmla="*/ 6305550 w 6315075"/>
              <a:gd name="connsiteY0" fmla="*/ 0 h 6877050"/>
              <a:gd name="connsiteX1" fmla="*/ 5067300 w 6315075"/>
              <a:gd name="connsiteY1" fmla="*/ 0 h 6877050"/>
              <a:gd name="connsiteX2" fmla="*/ 4857750 w 6315075"/>
              <a:gd name="connsiteY2" fmla="*/ 2286000 h 6877050"/>
              <a:gd name="connsiteX3" fmla="*/ 4648200 w 6315075"/>
              <a:gd name="connsiteY3" fmla="*/ 19050 h 6877050"/>
              <a:gd name="connsiteX4" fmla="*/ 1609725 w 6315075"/>
              <a:gd name="connsiteY4" fmla="*/ 9525 h 6877050"/>
              <a:gd name="connsiteX5" fmla="*/ 0 w 6315075"/>
              <a:gd name="connsiteY5" fmla="*/ 6877050 h 6877050"/>
              <a:gd name="connsiteX6" fmla="*/ 4181475 w 6315075"/>
              <a:gd name="connsiteY6" fmla="*/ 6867525 h 6877050"/>
              <a:gd name="connsiteX7" fmla="*/ 4191000 w 6315075"/>
              <a:gd name="connsiteY7" fmla="*/ 4048125 h 6877050"/>
              <a:gd name="connsiteX8" fmla="*/ 4400550 w 6315075"/>
              <a:gd name="connsiteY8" fmla="*/ 6877050 h 6877050"/>
              <a:gd name="connsiteX9" fmla="*/ 5305425 w 6315075"/>
              <a:gd name="connsiteY9" fmla="*/ 6877050 h 6877050"/>
              <a:gd name="connsiteX10" fmla="*/ 5524500 w 6315075"/>
              <a:gd name="connsiteY10" fmla="*/ 4057650 h 6877050"/>
              <a:gd name="connsiteX11" fmla="*/ 5553075 w 6315075"/>
              <a:gd name="connsiteY11" fmla="*/ 6867525 h 6877050"/>
              <a:gd name="connsiteX12" fmla="*/ 6315075 w 6315075"/>
              <a:gd name="connsiteY12" fmla="*/ 6867525 h 6877050"/>
              <a:gd name="connsiteX13" fmla="*/ 6305550 w 6315075"/>
              <a:gd name="connsiteY13" fmla="*/ 0 h 6877050"/>
              <a:gd name="connsiteX0" fmla="*/ 6305550 w 6315075"/>
              <a:gd name="connsiteY0" fmla="*/ 0 h 6877050"/>
              <a:gd name="connsiteX1" fmla="*/ 5067300 w 6315075"/>
              <a:gd name="connsiteY1" fmla="*/ 0 h 6877050"/>
              <a:gd name="connsiteX2" fmla="*/ 4857750 w 6315075"/>
              <a:gd name="connsiteY2" fmla="*/ 2286000 h 6877050"/>
              <a:gd name="connsiteX3" fmla="*/ 4648200 w 6315075"/>
              <a:gd name="connsiteY3" fmla="*/ 19050 h 6877050"/>
              <a:gd name="connsiteX4" fmla="*/ 1609725 w 6315075"/>
              <a:gd name="connsiteY4" fmla="*/ 9525 h 6877050"/>
              <a:gd name="connsiteX5" fmla="*/ 0 w 6315075"/>
              <a:gd name="connsiteY5" fmla="*/ 6877050 h 6877050"/>
              <a:gd name="connsiteX6" fmla="*/ 4181475 w 6315075"/>
              <a:gd name="connsiteY6" fmla="*/ 6867525 h 6877050"/>
              <a:gd name="connsiteX7" fmla="*/ 4191000 w 6315075"/>
              <a:gd name="connsiteY7" fmla="*/ 4048125 h 6877050"/>
              <a:gd name="connsiteX8" fmla="*/ 4400550 w 6315075"/>
              <a:gd name="connsiteY8" fmla="*/ 6877050 h 6877050"/>
              <a:gd name="connsiteX9" fmla="*/ 5305425 w 6315075"/>
              <a:gd name="connsiteY9" fmla="*/ 6877050 h 6877050"/>
              <a:gd name="connsiteX10" fmla="*/ 5524500 w 6315075"/>
              <a:gd name="connsiteY10" fmla="*/ 4057650 h 6877050"/>
              <a:gd name="connsiteX11" fmla="*/ 5534025 w 6315075"/>
              <a:gd name="connsiteY11" fmla="*/ 6867525 h 6877050"/>
              <a:gd name="connsiteX12" fmla="*/ 6315075 w 6315075"/>
              <a:gd name="connsiteY12" fmla="*/ 6867525 h 6877050"/>
              <a:gd name="connsiteX13" fmla="*/ 6305550 w 6315075"/>
              <a:gd name="connsiteY13" fmla="*/ 0 h 6877050"/>
              <a:gd name="connsiteX0" fmla="*/ 6305550 w 6315075"/>
              <a:gd name="connsiteY0" fmla="*/ 0 h 6886575"/>
              <a:gd name="connsiteX1" fmla="*/ 5067300 w 6315075"/>
              <a:gd name="connsiteY1" fmla="*/ 0 h 6886575"/>
              <a:gd name="connsiteX2" fmla="*/ 4857750 w 6315075"/>
              <a:gd name="connsiteY2" fmla="*/ 2286000 h 6886575"/>
              <a:gd name="connsiteX3" fmla="*/ 4648200 w 6315075"/>
              <a:gd name="connsiteY3" fmla="*/ 19050 h 6886575"/>
              <a:gd name="connsiteX4" fmla="*/ 1609725 w 6315075"/>
              <a:gd name="connsiteY4" fmla="*/ 9525 h 6886575"/>
              <a:gd name="connsiteX5" fmla="*/ 0 w 6315075"/>
              <a:gd name="connsiteY5" fmla="*/ 6877050 h 6886575"/>
              <a:gd name="connsiteX6" fmla="*/ 4181475 w 6315075"/>
              <a:gd name="connsiteY6" fmla="*/ 6867525 h 6886575"/>
              <a:gd name="connsiteX7" fmla="*/ 4191000 w 6315075"/>
              <a:gd name="connsiteY7" fmla="*/ 4048125 h 6886575"/>
              <a:gd name="connsiteX8" fmla="*/ 4400550 w 6315075"/>
              <a:gd name="connsiteY8" fmla="*/ 6877050 h 6886575"/>
              <a:gd name="connsiteX9" fmla="*/ 5305425 w 6315075"/>
              <a:gd name="connsiteY9" fmla="*/ 6877050 h 6886575"/>
              <a:gd name="connsiteX10" fmla="*/ 5524500 w 6315075"/>
              <a:gd name="connsiteY10" fmla="*/ 4057650 h 6886575"/>
              <a:gd name="connsiteX11" fmla="*/ 5534025 w 6315075"/>
              <a:gd name="connsiteY11" fmla="*/ 6867525 h 6886575"/>
              <a:gd name="connsiteX12" fmla="*/ 6315075 w 6315075"/>
              <a:gd name="connsiteY12" fmla="*/ 6886575 h 6886575"/>
              <a:gd name="connsiteX13" fmla="*/ 6305550 w 6315075"/>
              <a:gd name="connsiteY13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315075" h="6886575">
                <a:moveTo>
                  <a:pt x="6305550" y="0"/>
                </a:moveTo>
                <a:lnTo>
                  <a:pt x="5067300" y="0"/>
                </a:lnTo>
                <a:lnTo>
                  <a:pt x="4857750" y="2286000"/>
                </a:lnTo>
                <a:lnTo>
                  <a:pt x="4648200" y="19050"/>
                </a:lnTo>
                <a:lnTo>
                  <a:pt x="1609725" y="9525"/>
                </a:lnTo>
                <a:lnTo>
                  <a:pt x="0" y="6877050"/>
                </a:lnTo>
                <a:lnTo>
                  <a:pt x="4181475" y="6867525"/>
                </a:lnTo>
                <a:lnTo>
                  <a:pt x="4191000" y="4048125"/>
                </a:lnTo>
                <a:lnTo>
                  <a:pt x="4400550" y="6877050"/>
                </a:lnTo>
                <a:lnTo>
                  <a:pt x="5305425" y="6877050"/>
                </a:lnTo>
                <a:lnTo>
                  <a:pt x="5524500" y="4057650"/>
                </a:lnTo>
                <a:lnTo>
                  <a:pt x="5534025" y="6867525"/>
                </a:lnTo>
                <a:lnTo>
                  <a:pt x="6315075" y="6886575"/>
                </a:lnTo>
                <a:lnTo>
                  <a:pt x="630555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Freeform 12"/>
          <p:cNvSpPr/>
          <p:nvPr userDrawn="1"/>
        </p:nvSpPr>
        <p:spPr>
          <a:xfrm>
            <a:off x="7491412" y="-28575"/>
            <a:ext cx="1562100" cy="6886575"/>
          </a:xfrm>
          <a:custGeom>
            <a:avLst/>
            <a:gdLst>
              <a:gd name="connsiteX0" fmla="*/ 0 w 1562100"/>
              <a:gd name="connsiteY0" fmla="*/ 0 h 6886575"/>
              <a:gd name="connsiteX1" fmla="*/ 1447800 w 1562100"/>
              <a:gd name="connsiteY1" fmla="*/ 6886575 h 6886575"/>
              <a:gd name="connsiteX2" fmla="*/ 1562100 w 1562100"/>
              <a:gd name="connsiteY2" fmla="*/ 6886575 h 6886575"/>
              <a:gd name="connsiteX3" fmla="*/ 104775 w 1562100"/>
              <a:gd name="connsiteY3" fmla="*/ 9525 h 6886575"/>
              <a:gd name="connsiteX4" fmla="*/ 0 w 1562100"/>
              <a:gd name="connsiteY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6886575">
                <a:moveTo>
                  <a:pt x="0" y="0"/>
                </a:moveTo>
                <a:lnTo>
                  <a:pt x="1447800" y="6886575"/>
                </a:lnTo>
                <a:lnTo>
                  <a:pt x="1562100" y="6886575"/>
                </a:lnTo>
                <a:lnTo>
                  <a:pt x="1047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/>
          <p:cNvSpPr/>
          <p:nvPr userDrawn="1"/>
        </p:nvSpPr>
        <p:spPr>
          <a:xfrm>
            <a:off x="9091612" y="-19050"/>
            <a:ext cx="123825" cy="6867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Freeform 14"/>
          <p:cNvSpPr/>
          <p:nvPr userDrawn="1"/>
        </p:nvSpPr>
        <p:spPr>
          <a:xfrm>
            <a:off x="7600950" y="-9524"/>
            <a:ext cx="1485900" cy="6858000"/>
          </a:xfrm>
          <a:custGeom>
            <a:avLst/>
            <a:gdLst>
              <a:gd name="connsiteX0" fmla="*/ 0 w 1485900"/>
              <a:gd name="connsiteY0" fmla="*/ 0 h 6877050"/>
              <a:gd name="connsiteX1" fmla="*/ 1485900 w 1485900"/>
              <a:gd name="connsiteY1" fmla="*/ 19050 h 6877050"/>
              <a:gd name="connsiteX2" fmla="*/ 1485900 w 1485900"/>
              <a:gd name="connsiteY2" fmla="*/ 6877050 h 6877050"/>
              <a:gd name="connsiteX3" fmla="*/ 1457325 w 1485900"/>
              <a:gd name="connsiteY3" fmla="*/ 6858000 h 6877050"/>
              <a:gd name="connsiteX4" fmla="*/ 0 w 1485900"/>
              <a:gd name="connsiteY4" fmla="*/ 0 h 6877050"/>
              <a:gd name="connsiteX0" fmla="*/ 0 w 1485900"/>
              <a:gd name="connsiteY0" fmla="*/ 0 h 6877050"/>
              <a:gd name="connsiteX1" fmla="*/ 1485900 w 1485900"/>
              <a:gd name="connsiteY1" fmla="*/ 19050 h 6877050"/>
              <a:gd name="connsiteX2" fmla="*/ 1485900 w 1485900"/>
              <a:gd name="connsiteY2" fmla="*/ 6877050 h 6877050"/>
              <a:gd name="connsiteX3" fmla="*/ 1438275 w 1485900"/>
              <a:gd name="connsiteY3" fmla="*/ 6858000 h 6877050"/>
              <a:gd name="connsiteX4" fmla="*/ 0 w 1485900"/>
              <a:gd name="connsiteY4" fmla="*/ 0 h 6877050"/>
              <a:gd name="connsiteX0" fmla="*/ 0 w 1485900"/>
              <a:gd name="connsiteY0" fmla="*/ 0 h 6886575"/>
              <a:gd name="connsiteX1" fmla="*/ 1485900 w 1485900"/>
              <a:gd name="connsiteY1" fmla="*/ 19050 h 6886575"/>
              <a:gd name="connsiteX2" fmla="*/ 1485900 w 1485900"/>
              <a:gd name="connsiteY2" fmla="*/ 6877050 h 6886575"/>
              <a:gd name="connsiteX3" fmla="*/ 1438275 w 1485900"/>
              <a:gd name="connsiteY3" fmla="*/ 6886575 h 6886575"/>
              <a:gd name="connsiteX4" fmla="*/ 0 w 1485900"/>
              <a:gd name="connsiteY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5900" h="6886575">
                <a:moveTo>
                  <a:pt x="0" y="0"/>
                </a:moveTo>
                <a:lnTo>
                  <a:pt x="1485900" y="19050"/>
                </a:lnTo>
                <a:lnTo>
                  <a:pt x="1485900" y="6877050"/>
                </a:lnTo>
                <a:lnTo>
                  <a:pt x="1438275" y="6886575"/>
                </a:lnTo>
                <a:lnTo>
                  <a:pt x="0" y="0"/>
                </a:lnTo>
                <a:close/>
              </a:path>
            </a:pathLst>
          </a:custGeom>
          <a:solidFill>
            <a:srgbClr val="006CA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5305" y="-162850"/>
            <a:ext cx="2168028" cy="15202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4919" y="-169920"/>
            <a:ext cx="3744436" cy="199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979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A329F-7BFE-4916-BC2E-AA28A501F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0A5D6-628B-4134-BFE1-9E4A0105C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FA639-669D-406C-9050-3DE415049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E0FB89-F870-4289-A279-64127ECE1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ABD22-4348-46C2-A057-B9EFF3D6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CCCC-0CD0-4589-9E97-CBD331F7447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82313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12150-E79C-47A2-818D-08B96A04D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7E5C2-190B-4A93-998C-7D27B50B5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FE584-9FF2-4D6F-9C98-9646F8F1A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9E123-CCC9-4B67-B742-7309CE564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B0E96-1868-401E-8EA9-9FE7203DD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CCCC-0CD0-4589-9E97-CBD331F7447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13230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07EBB-81FA-45EE-9D9E-2AED13431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80F48-2792-42F4-A106-9CC8ACEA13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15A75C-62A3-4CB7-B8FF-2245A4BAD1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FEFF5D-143A-4015-9DFA-330511271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09F184-C955-4A12-83F4-5FC674796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428084-4BFB-40C4-BA05-B03E7FAA6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CCCC-0CD0-4589-9E97-CBD331F7447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956811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2FEB2-B0C5-4F31-8411-171CD489F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F88E1-6F38-4480-9499-06931A395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018B63-F90C-44B8-91B5-FE7B45DAE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86A123-9FB1-4ECD-9A3A-DC367F0651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378011-59B1-49CE-86B7-A8134EE3C6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D6F93F-36FB-4ED3-BAF3-23CEEFE78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2901ED-6274-495F-867B-6B3817E01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BB85DF-8839-4E9C-9995-9EBCE30F0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CCCC-0CD0-4589-9E97-CBD331F7447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947465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5AF79-5110-461A-8EDE-7B4EF97DB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DE9F98-FF24-45E7-8192-F412B4352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E8E8AA-C770-4355-93C0-11BD9D10C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DF7A15-C966-43EB-8B79-4E0385A89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CCCC-0CD0-4589-9E97-CBD331F7447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96468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C21D7F-B0BB-4325-BE10-2C22EDC76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EAB738-55A3-4398-A1C5-3B14B171B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32424-9A56-4EC3-AD9E-9798D6486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CCCC-0CD0-4589-9E97-CBD331F7447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797702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FACEB-DCB6-4853-BCD6-865B54C8D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B6E53-DB7B-4467-8BCC-7104121F0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D61753-8257-4A71-A271-778A8CA7E9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490D2D-6447-4DDC-8B5D-23A9F3EF3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1FD9-310C-421C-90BB-9EDEFA8B4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CF3471-50BC-4B80-913F-0D3E6B270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CCCC-0CD0-4589-9E97-CBD331F7447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533889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99439-31EC-48B5-B3F9-7F7DC4B3A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194C3B-32E7-428A-ACBC-7736101D1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C04D0-F119-4622-BB85-B16B7BDA39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849515-DF78-452F-A319-B09DB2FDD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E4069A-1A04-418E-84E2-E920F3870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4CB451-8AF4-4524-908F-18CFFF368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CCCC-0CD0-4589-9E97-CBD331F7447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261378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C75F-A51D-429F-BB3D-A7C9748CF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53AF40-7ED3-40BE-A057-1713462A93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483F5-DA9A-4347-974E-415DFB6CC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DD6C3-83B3-41C1-9BD0-93034757C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417F1-F7DA-4FFD-A68D-77ED84A97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CCCC-0CD0-4589-9E97-CBD331F7447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209449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580598-B828-443F-842B-F592B212B6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6CA2BE-DDD3-4C11-AE76-CA876802EC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6A91D-9ABC-463A-A9D1-B8D93DE3E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F05AE-A4D3-49E5-AF22-42575948A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38B8D-9ED1-46DD-BE18-DB2C06A65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CCCC-0CD0-4589-9E97-CBD331F7447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02228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imag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79112" y="2765699"/>
            <a:ext cx="6012163" cy="67812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SUB HEADLINE / PRESENTER (28PT ARIAL NARROW, UPPER CASE)</a:t>
            </a:r>
            <a:endParaRPr lang="en-US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70485" y="4463086"/>
            <a:ext cx="5649316" cy="409725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DATE (20PT ARIAL NARROW, UPPER CASE)</a:t>
            </a:r>
            <a:br>
              <a:rPr lang="en-AU" dirty="0"/>
            </a:b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78808" y="1959605"/>
            <a:ext cx="6012467" cy="1180231"/>
          </a:xfrm>
          <a:prstGeom prst="rect">
            <a:avLst/>
          </a:prstGeom>
        </p:spPr>
        <p:txBody>
          <a:bodyPr/>
          <a:lstStyle>
            <a:lvl1pPr>
              <a:defRPr sz="4500" b="1" baseline="0">
                <a:solidFill>
                  <a:srgbClr val="006CAB"/>
                </a:solidFill>
              </a:defRPr>
            </a:lvl1pPr>
          </a:lstStyle>
          <a:p>
            <a:pPr lvl="0"/>
            <a:r>
              <a:rPr lang="en-US" dirty="0"/>
              <a:t>TITLE (UPPER CASE)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70183" y="4872811"/>
            <a:ext cx="5649617" cy="409725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LOCATION/ EXTRA LINE (20PT ARIAL NARROW, UPPER CASE)</a:t>
            </a:r>
            <a:br>
              <a:rPr lang="en-AU" dirty="0"/>
            </a:br>
            <a:endParaRPr lang="en-US" dirty="0"/>
          </a:p>
        </p:txBody>
      </p:sp>
      <p:sp>
        <p:nvSpPr>
          <p:cNvPr id="11" name="Freeform 10"/>
          <p:cNvSpPr/>
          <p:nvPr userDrawn="1"/>
        </p:nvSpPr>
        <p:spPr>
          <a:xfrm>
            <a:off x="5876925" y="-19050"/>
            <a:ext cx="6315075" cy="6886575"/>
          </a:xfrm>
          <a:custGeom>
            <a:avLst/>
            <a:gdLst>
              <a:gd name="connsiteX0" fmla="*/ 6305550 w 6315075"/>
              <a:gd name="connsiteY0" fmla="*/ 0 h 6877050"/>
              <a:gd name="connsiteX1" fmla="*/ 5067300 w 6315075"/>
              <a:gd name="connsiteY1" fmla="*/ 0 h 6877050"/>
              <a:gd name="connsiteX2" fmla="*/ 4857750 w 6315075"/>
              <a:gd name="connsiteY2" fmla="*/ 2286000 h 6877050"/>
              <a:gd name="connsiteX3" fmla="*/ 4648200 w 6315075"/>
              <a:gd name="connsiteY3" fmla="*/ 19050 h 6877050"/>
              <a:gd name="connsiteX4" fmla="*/ 1609725 w 6315075"/>
              <a:gd name="connsiteY4" fmla="*/ 9525 h 6877050"/>
              <a:gd name="connsiteX5" fmla="*/ 0 w 6315075"/>
              <a:gd name="connsiteY5" fmla="*/ 6877050 h 6877050"/>
              <a:gd name="connsiteX6" fmla="*/ 4181475 w 6315075"/>
              <a:gd name="connsiteY6" fmla="*/ 6867525 h 6877050"/>
              <a:gd name="connsiteX7" fmla="*/ 4191000 w 6315075"/>
              <a:gd name="connsiteY7" fmla="*/ 4048125 h 6877050"/>
              <a:gd name="connsiteX8" fmla="*/ 4400550 w 6315075"/>
              <a:gd name="connsiteY8" fmla="*/ 6877050 h 6877050"/>
              <a:gd name="connsiteX9" fmla="*/ 5305425 w 6315075"/>
              <a:gd name="connsiteY9" fmla="*/ 6877050 h 6877050"/>
              <a:gd name="connsiteX10" fmla="*/ 5524500 w 6315075"/>
              <a:gd name="connsiteY10" fmla="*/ 4057650 h 6877050"/>
              <a:gd name="connsiteX11" fmla="*/ 5553075 w 6315075"/>
              <a:gd name="connsiteY11" fmla="*/ 6867525 h 6877050"/>
              <a:gd name="connsiteX12" fmla="*/ 6315075 w 6315075"/>
              <a:gd name="connsiteY12" fmla="*/ 6867525 h 6877050"/>
              <a:gd name="connsiteX13" fmla="*/ 6305550 w 6315075"/>
              <a:gd name="connsiteY13" fmla="*/ 0 h 6877050"/>
              <a:gd name="connsiteX0" fmla="*/ 6305550 w 6315075"/>
              <a:gd name="connsiteY0" fmla="*/ 0 h 6877050"/>
              <a:gd name="connsiteX1" fmla="*/ 5067300 w 6315075"/>
              <a:gd name="connsiteY1" fmla="*/ 0 h 6877050"/>
              <a:gd name="connsiteX2" fmla="*/ 4857750 w 6315075"/>
              <a:gd name="connsiteY2" fmla="*/ 2286000 h 6877050"/>
              <a:gd name="connsiteX3" fmla="*/ 4648200 w 6315075"/>
              <a:gd name="connsiteY3" fmla="*/ 19050 h 6877050"/>
              <a:gd name="connsiteX4" fmla="*/ 1609725 w 6315075"/>
              <a:gd name="connsiteY4" fmla="*/ 9525 h 6877050"/>
              <a:gd name="connsiteX5" fmla="*/ 0 w 6315075"/>
              <a:gd name="connsiteY5" fmla="*/ 6877050 h 6877050"/>
              <a:gd name="connsiteX6" fmla="*/ 4181475 w 6315075"/>
              <a:gd name="connsiteY6" fmla="*/ 6867525 h 6877050"/>
              <a:gd name="connsiteX7" fmla="*/ 4191000 w 6315075"/>
              <a:gd name="connsiteY7" fmla="*/ 4048125 h 6877050"/>
              <a:gd name="connsiteX8" fmla="*/ 4400550 w 6315075"/>
              <a:gd name="connsiteY8" fmla="*/ 6877050 h 6877050"/>
              <a:gd name="connsiteX9" fmla="*/ 5305425 w 6315075"/>
              <a:gd name="connsiteY9" fmla="*/ 6877050 h 6877050"/>
              <a:gd name="connsiteX10" fmla="*/ 5524500 w 6315075"/>
              <a:gd name="connsiteY10" fmla="*/ 4057650 h 6877050"/>
              <a:gd name="connsiteX11" fmla="*/ 5534025 w 6315075"/>
              <a:gd name="connsiteY11" fmla="*/ 6867525 h 6877050"/>
              <a:gd name="connsiteX12" fmla="*/ 6315075 w 6315075"/>
              <a:gd name="connsiteY12" fmla="*/ 6867525 h 6877050"/>
              <a:gd name="connsiteX13" fmla="*/ 6305550 w 6315075"/>
              <a:gd name="connsiteY13" fmla="*/ 0 h 6877050"/>
              <a:gd name="connsiteX0" fmla="*/ 6305550 w 6315075"/>
              <a:gd name="connsiteY0" fmla="*/ 0 h 6886575"/>
              <a:gd name="connsiteX1" fmla="*/ 5067300 w 6315075"/>
              <a:gd name="connsiteY1" fmla="*/ 0 h 6886575"/>
              <a:gd name="connsiteX2" fmla="*/ 4857750 w 6315075"/>
              <a:gd name="connsiteY2" fmla="*/ 2286000 h 6886575"/>
              <a:gd name="connsiteX3" fmla="*/ 4648200 w 6315075"/>
              <a:gd name="connsiteY3" fmla="*/ 19050 h 6886575"/>
              <a:gd name="connsiteX4" fmla="*/ 1609725 w 6315075"/>
              <a:gd name="connsiteY4" fmla="*/ 9525 h 6886575"/>
              <a:gd name="connsiteX5" fmla="*/ 0 w 6315075"/>
              <a:gd name="connsiteY5" fmla="*/ 6877050 h 6886575"/>
              <a:gd name="connsiteX6" fmla="*/ 4181475 w 6315075"/>
              <a:gd name="connsiteY6" fmla="*/ 6867525 h 6886575"/>
              <a:gd name="connsiteX7" fmla="*/ 4191000 w 6315075"/>
              <a:gd name="connsiteY7" fmla="*/ 4048125 h 6886575"/>
              <a:gd name="connsiteX8" fmla="*/ 4400550 w 6315075"/>
              <a:gd name="connsiteY8" fmla="*/ 6877050 h 6886575"/>
              <a:gd name="connsiteX9" fmla="*/ 5305425 w 6315075"/>
              <a:gd name="connsiteY9" fmla="*/ 6877050 h 6886575"/>
              <a:gd name="connsiteX10" fmla="*/ 5524500 w 6315075"/>
              <a:gd name="connsiteY10" fmla="*/ 4057650 h 6886575"/>
              <a:gd name="connsiteX11" fmla="*/ 5534025 w 6315075"/>
              <a:gd name="connsiteY11" fmla="*/ 6867525 h 6886575"/>
              <a:gd name="connsiteX12" fmla="*/ 6315075 w 6315075"/>
              <a:gd name="connsiteY12" fmla="*/ 6886575 h 6886575"/>
              <a:gd name="connsiteX13" fmla="*/ 6305550 w 6315075"/>
              <a:gd name="connsiteY13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315075" h="6886575">
                <a:moveTo>
                  <a:pt x="6305550" y="0"/>
                </a:moveTo>
                <a:lnTo>
                  <a:pt x="5067300" y="0"/>
                </a:lnTo>
                <a:lnTo>
                  <a:pt x="4857750" y="2286000"/>
                </a:lnTo>
                <a:lnTo>
                  <a:pt x="4648200" y="19050"/>
                </a:lnTo>
                <a:lnTo>
                  <a:pt x="1609725" y="9525"/>
                </a:lnTo>
                <a:lnTo>
                  <a:pt x="0" y="6877050"/>
                </a:lnTo>
                <a:lnTo>
                  <a:pt x="4181475" y="6867525"/>
                </a:lnTo>
                <a:lnTo>
                  <a:pt x="4191000" y="4048125"/>
                </a:lnTo>
                <a:lnTo>
                  <a:pt x="4400550" y="6877050"/>
                </a:lnTo>
                <a:lnTo>
                  <a:pt x="5305425" y="6877050"/>
                </a:lnTo>
                <a:lnTo>
                  <a:pt x="5524500" y="4057650"/>
                </a:lnTo>
                <a:lnTo>
                  <a:pt x="5534025" y="6867525"/>
                </a:lnTo>
                <a:lnTo>
                  <a:pt x="6315075" y="6886575"/>
                </a:lnTo>
                <a:lnTo>
                  <a:pt x="630555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Freeform 15"/>
          <p:cNvSpPr/>
          <p:nvPr userDrawn="1"/>
        </p:nvSpPr>
        <p:spPr>
          <a:xfrm>
            <a:off x="7491412" y="-28575"/>
            <a:ext cx="1562100" cy="6886575"/>
          </a:xfrm>
          <a:custGeom>
            <a:avLst/>
            <a:gdLst>
              <a:gd name="connsiteX0" fmla="*/ 0 w 1562100"/>
              <a:gd name="connsiteY0" fmla="*/ 0 h 6886575"/>
              <a:gd name="connsiteX1" fmla="*/ 1447800 w 1562100"/>
              <a:gd name="connsiteY1" fmla="*/ 6886575 h 6886575"/>
              <a:gd name="connsiteX2" fmla="*/ 1562100 w 1562100"/>
              <a:gd name="connsiteY2" fmla="*/ 6886575 h 6886575"/>
              <a:gd name="connsiteX3" fmla="*/ 104775 w 1562100"/>
              <a:gd name="connsiteY3" fmla="*/ 9525 h 6886575"/>
              <a:gd name="connsiteX4" fmla="*/ 0 w 1562100"/>
              <a:gd name="connsiteY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6886575">
                <a:moveTo>
                  <a:pt x="0" y="0"/>
                </a:moveTo>
                <a:lnTo>
                  <a:pt x="1447800" y="6886575"/>
                </a:lnTo>
                <a:lnTo>
                  <a:pt x="1562100" y="6886575"/>
                </a:lnTo>
                <a:lnTo>
                  <a:pt x="1047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/>
          <p:cNvSpPr/>
          <p:nvPr userDrawn="1"/>
        </p:nvSpPr>
        <p:spPr>
          <a:xfrm>
            <a:off x="9091612" y="-19050"/>
            <a:ext cx="123825" cy="6867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Freeform 19"/>
          <p:cNvSpPr/>
          <p:nvPr userDrawn="1"/>
        </p:nvSpPr>
        <p:spPr>
          <a:xfrm>
            <a:off x="7605712" y="-19050"/>
            <a:ext cx="1485900" cy="6886575"/>
          </a:xfrm>
          <a:custGeom>
            <a:avLst/>
            <a:gdLst>
              <a:gd name="connsiteX0" fmla="*/ 0 w 1485900"/>
              <a:gd name="connsiteY0" fmla="*/ 0 h 6877050"/>
              <a:gd name="connsiteX1" fmla="*/ 1485900 w 1485900"/>
              <a:gd name="connsiteY1" fmla="*/ 19050 h 6877050"/>
              <a:gd name="connsiteX2" fmla="*/ 1485900 w 1485900"/>
              <a:gd name="connsiteY2" fmla="*/ 6877050 h 6877050"/>
              <a:gd name="connsiteX3" fmla="*/ 1457325 w 1485900"/>
              <a:gd name="connsiteY3" fmla="*/ 6858000 h 6877050"/>
              <a:gd name="connsiteX4" fmla="*/ 0 w 1485900"/>
              <a:gd name="connsiteY4" fmla="*/ 0 h 6877050"/>
              <a:gd name="connsiteX0" fmla="*/ 0 w 1485900"/>
              <a:gd name="connsiteY0" fmla="*/ 0 h 6877050"/>
              <a:gd name="connsiteX1" fmla="*/ 1485900 w 1485900"/>
              <a:gd name="connsiteY1" fmla="*/ 19050 h 6877050"/>
              <a:gd name="connsiteX2" fmla="*/ 1485900 w 1485900"/>
              <a:gd name="connsiteY2" fmla="*/ 6877050 h 6877050"/>
              <a:gd name="connsiteX3" fmla="*/ 1438275 w 1485900"/>
              <a:gd name="connsiteY3" fmla="*/ 6858000 h 6877050"/>
              <a:gd name="connsiteX4" fmla="*/ 0 w 1485900"/>
              <a:gd name="connsiteY4" fmla="*/ 0 h 6877050"/>
              <a:gd name="connsiteX0" fmla="*/ 0 w 1485900"/>
              <a:gd name="connsiteY0" fmla="*/ 0 h 6886575"/>
              <a:gd name="connsiteX1" fmla="*/ 1485900 w 1485900"/>
              <a:gd name="connsiteY1" fmla="*/ 19050 h 6886575"/>
              <a:gd name="connsiteX2" fmla="*/ 1485900 w 1485900"/>
              <a:gd name="connsiteY2" fmla="*/ 6877050 h 6886575"/>
              <a:gd name="connsiteX3" fmla="*/ 1438275 w 1485900"/>
              <a:gd name="connsiteY3" fmla="*/ 6886575 h 6886575"/>
              <a:gd name="connsiteX4" fmla="*/ 0 w 1485900"/>
              <a:gd name="connsiteY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5900" h="6886575">
                <a:moveTo>
                  <a:pt x="0" y="0"/>
                </a:moveTo>
                <a:lnTo>
                  <a:pt x="1485900" y="19050"/>
                </a:lnTo>
                <a:lnTo>
                  <a:pt x="1485900" y="6877050"/>
                </a:lnTo>
                <a:lnTo>
                  <a:pt x="1438275" y="6886575"/>
                </a:lnTo>
                <a:lnTo>
                  <a:pt x="0" y="0"/>
                </a:lnTo>
                <a:close/>
              </a:path>
            </a:pathLst>
          </a:custGeom>
          <a:solidFill>
            <a:srgbClr val="006CA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5305" y="-162850"/>
            <a:ext cx="2168028" cy="15202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4919" y="-169920"/>
            <a:ext cx="3744436" cy="199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2533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23392" y="836712"/>
            <a:ext cx="10945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5"/>
          </p:nvPr>
        </p:nvSpPr>
        <p:spPr>
          <a:xfrm>
            <a:off x="623392" y="1484784"/>
            <a:ext cx="10945216" cy="4680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Z" dirty="0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NZ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NZ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6060EC-8B5A-4589-BB19-CAEE2D2BABA4}" type="slidenum">
              <a:rPr lang="en-NZ"/>
              <a:pPr>
                <a:defRPr/>
              </a:pPr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45559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imag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79112" y="2765699"/>
            <a:ext cx="6012163" cy="67812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SUB HEADLINE / PRESENTER (28PT ARIAL NARROW, UPPER CASE)</a:t>
            </a:r>
            <a:endParaRPr lang="en-US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70485" y="4463086"/>
            <a:ext cx="5649316" cy="409725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DATE (20PT ARIAL NARROW, UPPER CASE)</a:t>
            </a:r>
            <a:br>
              <a:rPr lang="en-AU" dirty="0"/>
            </a:b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78808" y="1959605"/>
            <a:ext cx="6012467" cy="1180231"/>
          </a:xfrm>
          <a:prstGeom prst="rect">
            <a:avLst/>
          </a:prstGeom>
        </p:spPr>
        <p:txBody>
          <a:bodyPr/>
          <a:lstStyle>
            <a:lvl1pPr>
              <a:defRPr sz="4500" b="1" baseline="0">
                <a:solidFill>
                  <a:srgbClr val="006CAB"/>
                </a:solidFill>
              </a:defRPr>
            </a:lvl1pPr>
          </a:lstStyle>
          <a:p>
            <a:pPr lvl="0"/>
            <a:r>
              <a:rPr lang="en-US" dirty="0"/>
              <a:t>TITLE (UPPER CASE)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70183" y="4872811"/>
            <a:ext cx="5649617" cy="409725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LOCATION/ EXTRA LINE (20PT ARIAL NARROW, UPPER CASE)</a:t>
            </a:r>
            <a:br>
              <a:rPr lang="en-AU" dirty="0"/>
            </a:br>
            <a:endParaRPr lang="en-US" dirty="0"/>
          </a:p>
        </p:txBody>
      </p:sp>
      <p:sp>
        <p:nvSpPr>
          <p:cNvPr id="12" name="Freeform 11"/>
          <p:cNvSpPr/>
          <p:nvPr userDrawn="1"/>
        </p:nvSpPr>
        <p:spPr>
          <a:xfrm>
            <a:off x="5876925" y="-19050"/>
            <a:ext cx="6315075" cy="6886575"/>
          </a:xfrm>
          <a:custGeom>
            <a:avLst/>
            <a:gdLst>
              <a:gd name="connsiteX0" fmla="*/ 6305550 w 6315075"/>
              <a:gd name="connsiteY0" fmla="*/ 0 h 6877050"/>
              <a:gd name="connsiteX1" fmla="*/ 5067300 w 6315075"/>
              <a:gd name="connsiteY1" fmla="*/ 0 h 6877050"/>
              <a:gd name="connsiteX2" fmla="*/ 4857750 w 6315075"/>
              <a:gd name="connsiteY2" fmla="*/ 2286000 h 6877050"/>
              <a:gd name="connsiteX3" fmla="*/ 4648200 w 6315075"/>
              <a:gd name="connsiteY3" fmla="*/ 19050 h 6877050"/>
              <a:gd name="connsiteX4" fmla="*/ 1609725 w 6315075"/>
              <a:gd name="connsiteY4" fmla="*/ 9525 h 6877050"/>
              <a:gd name="connsiteX5" fmla="*/ 0 w 6315075"/>
              <a:gd name="connsiteY5" fmla="*/ 6877050 h 6877050"/>
              <a:gd name="connsiteX6" fmla="*/ 4181475 w 6315075"/>
              <a:gd name="connsiteY6" fmla="*/ 6867525 h 6877050"/>
              <a:gd name="connsiteX7" fmla="*/ 4191000 w 6315075"/>
              <a:gd name="connsiteY7" fmla="*/ 4048125 h 6877050"/>
              <a:gd name="connsiteX8" fmla="*/ 4400550 w 6315075"/>
              <a:gd name="connsiteY8" fmla="*/ 6877050 h 6877050"/>
              <a:gd name="connsiteX9" fmla="*/ 5305425 w 6315075"/>
              <a:gd name="connsiteY9" fmla="*/ 6877050 h 6877050"/>
              <a:gd name="connsiteX10" fmla="*/ 5524500 w 6315075"/>
              <a:gd name="connsiteY10" fmla="*/ 4057650 h 6877050"/>
              <a:gd name="connsiteX11" fmla="*/ 5553075 w 6315075"/>
              <a:gd name="connsiteY11" fmla="*/ 6867525 h 6877050"/>
              <a:gd name="connsiteX12" fmla="*/ 6315075 w 6315075"/>
              <a:gd name="connsiteY12" fmla="*/ 6867525 h 6877050"/>
              <a:gd name="connsiteX13" fmla="*/ 6305550 w 6315075"/>
              <a:gd name="connsiteY13" fmla="*/ 0 h 6877050"/>
              <a:gd name="connsiteX0" fmla="*/ 6305550 w 6315075"/>
              <a:gd name="connsiteY0" fmla="*/ 0 h 6877050"/>
              <a:gd name="connsiteX1" fmla="*/ 5067300 w 6315075"/>
              <a:gd name="connsiteY1" fmla="*/ 0 h 6877050"/>
              <a:gd name="connsiteX2" fmla="*/ 4857750 w 6315075"/>
              <a:gd name="connsiteY2" fmla="*/ 2286000 h 6877050"/>
              <a:gd name="connsiteX3" fmla="*/ 4648200 w 6315075"/>
              <a:gd name="connsiteY3" fmla="*/ 19050 h 6877050"/>
              <a:gd name="connsiteX4" fmla="*/ 1609725 w 6315075"/>
              <a:gd name="connsiteY4" fmla="*/ 9525 h 6877050"/>
              <a:gd name="connsiteX5" fmla="*/ 0 w 6315075"/>
              <a:gd name="connsiteY5" fmla="*/ 6877050 h 6877050"/>
              <a:gd name="connsiteX6" fmla="*/ 4181475 w 6315075"/>
              <a:gd name="connsiteY6" fmla="*/ 6867525 h 6877050"/>
              <a:gd name="connsiteX7" fmla="*/ 4191000 w 6315075"/>
              <a:gd name="connsiteY7" fmla="*/ 4048125 h 6877050"/>
              <a:gd name="connsiteX8" fmla="*/ 4400550 w 6315075"/>
              <a:gd name="connsiteY8" fmla="*/ 6877050 h 6877050"/>
              <a:gd name="connsiteX9" fmla="*/ 5305425 w 6315075"/>
              <a:gd name="connsiteY9" fmla="*/ 6877050 h 6877050"/>
              <a:gd name="connsiteX10" fmla="*/ 5524500 w 6315075"/>
              <a:gd name="connsiteY10" fmla="*/ 4057650 h 6877050"/>
              <a:gd name="connsiteX11" fmla="*/ 5534025 w 6315075"/>
              <a:gd name="connsiteY11" fmla="*/ 6867525 h 6877050"/>
              <a:gd name="connsiteX12" fmla="*/ 6315075 w 6315075"/>
              <a:gd name="connsiteY12" fmla="*/ 6867525 h 6877050"/>
              <a:gd name="connsiteX13" fmla="*/ 6305550 w 6315075"/>
              <a:gd name="connsiteY13" fmla="*/ 0 h 6877050"/>
              <a:gd name="connsiteX0" fmla="*/ 6305550 w 6315075"/>
              <a:gd name="connsiteY0" fmla="*/ 0 h 6886575"/>
              <a:gd name="connsiteX1" fmla="*/ 5067300 w 6315075"/>
              <a:gd name="connsiteY1" fmla="*/ 0 h 6886575"/>
              <a:gd name="connsiteX2" fmla="*/ 4857750 w 6315075"/>
              <a:gd name="connsiteY2" fmla="*/ 2286000 h 6886575"/>
              <a:gd name="connsiteX3" fmla="*/ 4648200 w 6315075"/>
              <a:gd name="connsiteY3" fmla="*/ 19050 h 6886575"/>
              <a:gd name="connsiteX4" fmla="*/ 1609725 w 6315075"/>
              <a:gd name="connsiteY4" fmla="*/ 9525 h 6886575"/>
              <a:gd name="connsiteX5" fmla="*/ 0 w 6315075"/>
              <a:gd name="connsiteY5" fmla="*/ 6877050 h 6886575"/>
              <a:gd name="connsiteX6" fmla="*/ 4181475 w 6315075"/>
              <a:gd name="connsiteY6" fmla="*/ 6867525 h 6886575"/>
              <a:gd name="connsiteX7" fmla="*/ 4191000 w 6315075"/>
              <a:gd name="connsiteY7" fmla="*/ 4048125 h 6886575"/>
              <a:gd name="connsiteX8" fmla="*/ 4400550 w 6315075"/>
              <a:gd name="connsiteY8" fmla="*/ 6877050 h 6886575"/>
              <a:gd name="connsiteX9" fmla="*/ 5305425 w 6315075"/>
              <a:gd name="connsiteY9" fmla="*/ 6877050 h 6886575"/>
              <a:gd name="connsiteX10" fmla="*/ 5524500 w 6315075"/>
              <a:gd name="connsiteY10" fmla="*/ 4057650 h 6886575"/>
              <a:gd name="connsiteX11" fmla="*/ 5534025 w 6315075"/>
              <a:gd name="connsiteY11" fmla="*/ 6867525 h 6886575"/>
              <a:gd name="connsiteX12" fmla="*/ 6315075 w 6315075"/>
              <a:gd name="connsiteY12" fmla="*/ 6886575 h 6886575"/>
              <a:gd name="connsiteX13" fmla="*/ 6305550 w 6315075"/>
              <a:gd name="connsiteY13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315075" h="6886575">
                <a:moveTo>
                  <a:pt x="6305550" y="0"/>
                </a:moveTo>
                <a:lnTo>
                  <a:pt x="5067300" y="0"/>
                </a:lnTo>
                <a:lnTo>
                  <a:pt x="4857750" y="2286000"/>
                </a:lnTo>
                <a:lnTo>
                  <a:pt x="4648200" y="19050"/>
                </a:lnTo>
                <a:lnTo>
                  <a:pt x="1609725" y="9525"/>
                </a:lnTo>
                <a:lnTo>
                  <a:pt x="0" y="6877050"/>
                </a:lnTo>
                <a:lnTo>
                  <a:pt x="4181475" y="6867525"/>
                </a:lnTo>
                <a:lnTo>
                  <a:pt x="4191000" y="4048125"/>
                </a:lnTo>
                <a:lnTo>
                  <a:pt x="4400550" y="6877050"/>
                </a:lnTo>
                <a:lnTo>
                  <a:pt x="5305425" y="6877050"/>
                </a:lnTo>
                <a:lnTo>
                  <a:pt x="5524500" y="4057650"/>
                </a:lnTo>
                <a:lnTo>
                  <a:pt x="5534025" y="6867525"/>
                </a:lnTo>
                <a:lnTo>
                  <a:pt x="6315075" y="6886575"/>
                </a:lnTo>
                <a:lnTo>
                  <a:pt x="6305550" y="0"/>
                </a:lnTo>
                <a:close/>
              </a:path>
            </a:pathLst>
          </a:custGeo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Freeform 12"/>
          <p:cNvSpPr/>
          <p:nvPr userDrawn="1"/>
        </p:nvSpPr>
        <p:spPr>
          <a:xfrm>
            <a:off x="7491412" y="-28575"/>
            <a:ext cx="1562100" cy="6886575"/>
          </a:xfrm>
          <a:custGeom>
            <a:avLst/>
            <a:gdLst>
              <a:gd name="connsiteX0" fmla="*/ 0 w 1562100"/>
              <a:gd name="connsiteY0" fmla="*/ 0 h 6886575"/>
              <a:gd name="connsiteX1" fmla="*/ 1447800 w 1562100"/>
              <a:gd name="connsiteY1" fmla="*/ 6886575 h 6886575"/>
              <a:gd name="connsiteX2" fmla="*/ 1562100 w 1562100"/>
              <a:gd name="connsiteY2" fmla="*/ 6886575 h 6886575"/>
              <a:gd name="connsiteX3" fmla="*/ 104775 w 1562100"/>
              <a:gd name="connsiteY3" fmla="*/ 9525 h 6886575"/>
              <a:gd name="connsiteX4" fmla="*/ 0 w 1562100"/>
              <a:gd name="connsiteY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6886575">
                <a:moveTo>
                  <a:pt x="0" y="0"/>
                </a:moveTo>
                <a:lnTo>
                  <a:pt x="1447800" y="6886575"/>
                </a:lnTo>
                <a:lnTo>
                  <a:pt x="1562100" y="6886575"/>
                </a:lnTo>
                <a:lnTo>
                  <a:pt x="1047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/>
          <p:cNvSpPr/>
          <p:nvPr userDrawn="1"/>
        </p:nvSpPr>
        <p:spPr>
          <a:xfrm>
            <a:off x="9091612" y="-19050"/>
            <a:ext cx="123825" cy="6867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Freeform 14"/>
          <p:cNvSpPr/>
          <p:nvPr userDrawn="1"/>
        </p:nvSpPr>
        <p:spPr>
          <a:xfrm>
            <a:off x="7605712" y="-19050"/>
            <a:ext cx="1485900" cy="6886575"/>
          </a:xfrm>
          <a:custGeom>
            <a:avLst/>
            <a:gdLst>
              <a:gd name="connsiteX0" fmla="*/ 0 w 1485900"/>
              <a:gd name="connsiteY0" fmla="*/ 0 h 6877050"/>
              <a:gd name="connsiteX1" fmla="*/ 1485900 w 1485900"/>
              <a:gd name="connsiteY1" fmla="*/ 19050 h 6877050"/>
              <a:gd name="connsiteX2" fmla="*/ 1485900 w 1485900"/>
              <a:gd name="connsiteY2" fmla="*/ 6877050 h 6877050"/>
              <a:gd name="connsiteX3" fmla="*/ 1457325 w 1485900"/>
              <a:gd name="connsiteY3" fmla="*/ 6858000 h 6877050"/>
              <a:gd name="connsiteX4" fmla="*/ 0 w 1485900"/>
              <a:gd name="connsiteY4" fmla="*/ 0 h 6877050"/>
              <a:gd name="connsiteX0" fmla="*/ 0 w 1485900"/>
              <a:gd name="connsiteY0" fmla="*/ 0 h 6877050"/>
              <a:gd name="connsiteX1" fmla="*/ 1485900 w 1485900"/>
              <a:gd name="connsiteY1" fmla="*/ 19050 h 6877050"/>
              <a:gd name="connsiteX2" fmla="*/ 1485900 w 1485900"/>
              <a:gd name="connsiteY2" fmla="*/ 6877050 h 6877050"/>
              <a:gd name="connsiteX3" fmla="*/ 1438275 w 1485900"/>
              <a:gd name="connsiteY3" fmla="*/ 6858000 h 6877050"/>
              <a:gd name="connsiteX4" fmla="*/ 0 w 1485900"/>
              <a:gd name="connsiteY4" fmla="*/ 0 h 6877050"/>
              <a:gd name="connsiteX0" fmla="*/ 0 w 1485900"/>
              <a:gd name="connsiteY0" fmla="*/ 0 h 6886575"/>
              <a:gd name="connsiteX1" fmla="*/ 1485900 w 1485900"/>
              <a:gd name="connsiteY1" fmla="*/ 19050 h 6886575"/>
              <a:gd name="connsiteX2" fmla="*/ 1485900 w 1485900"/>
              <a:gd name="connsiteY2" fmla="*/ 6877050 h 6886575"/>
              <a:gd name="connsiteX3" fmla="*/ 1438275 w 1485900"/>
              <a:gd name="connsiteY3" fmla="*/ 6886575 h 6886575"/>
              <a:gd name="connsiteX4" fmla="*/ 0 w 1485900"/>
              <a:gd name="connsiteY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5900" h="6886575">
                <a:moveTo>
                  <a:pt x="0" y="0"/>
                </a:moveTo>
                <a:lnTo>
                  <a:pt x="1485900" y="19050"/>
                </a:lnTo>
                <a:lnTo>
                  <a:pt x="1485900" y="6877050"/>
                </a:lnTo>
                <a:lnTo>
                  <a:pt x="1438275" y="6886575"/>
                </a:lnTo>
                <a:lnTo>
                  <a:pt x="0" y="0"/>
                </a:lnTo>
                <a:close/>
              </a:path>
            </a:pathLst>
          </a:custGeom>
          <a:solidFill>
            <a:srgbClr val="006CA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5305" y="-162850"/>
            <a:ext cx="2168028" cy="152024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4919" y="-169920"/>
            <a:ext cx="3744436" cy="199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503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>
            <a:off x="7491412" y="-28575"/>
            <a:ext cx="1562100" cy="6886575"/>
          </a:xfrm>
          <a:custGeom>
            <a:avLst/>
            <a:gdLst>
              <a:gd name="connsiteX0" fmla="*/ 0 w 1562100"/>
              <a:gd name="connsiteY0" fmla="*/ 0 h 6886575"/>
              <a:gd name="connsiteX1" fmla="*/ 1447800 w 1562100"/>
              <a:gd name="connsiteY1" fmla="*/ 6886575 h 6886575"/>
              <a:gd name="connsiteX2" fmla="*/ 1562100 w 1562100"/>
              <a:gd name="connsiteY2" fmla="*/ 6886575 h 6886575"/>
              <a:gd name="connsiteX3" fmla="*/ 104775 w 1562100"/>
              <a:gd name="connsiteY3" fmla="*/ 9525 h 6886575"/>
              <a:gd name="connsiteX4" fmla="*/ 0 w 1562100"/>
              <a:gd name="connsiteY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6886575">
                <a:moveTo>
                  <a:pt x="0" y="0"/>
                </a:moveTo>
                <a:lnTo>
                  <a:pt x="1447800" y="6886575"/>
                </a:lnTo>
                <a:lnTo>
                  <a:pt x="1562100" y="6886575"/>
                </a:lnTo>
                <a:lnTo>
                  <a:pt x="1047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 userDrawn="1"/>
        </p:nvSpPr>
        <p:spPr>
          <a:xfrm>
            <a:off x="9091612" y="-19050"/>
            <a:ext cx="123825" cy="6867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Freeform 13"/>
          <p:cNvSpPr/>
          <p:nvPr userDrawn="1"/>
        </p:nvSpPr>
        <p:spPr>
          <a:xfrm>
            <a:off x="7491412" y="-28575"/>
            <a:ext cx="1562100" cy="6886575"/>
          </a:xfrm>
          <a:custGeom>
            <a:avLst/>
            <a:gdLst>
              <a:gd name="connsiteX0" fmla="*/ 0 w 1562100"/>
              <a:gd name="connsiteY0" fmla="*/ 0 h 6886575"/>
              <a:gd name="connsiteX1" fmla="*/ 1447800 w 1562100"/>
              <a:gd name="connsiteY1" fmla="*/ 6886575 h 6886575"/>
              <a:gd name="connsiteX2" fmla="*/ 1562100 w 1562100"/>
              <a:gd name="connsiteY2" fmla="*/ 6886575 h 6886575"/>
              <a:gd name="connsiteX3" fmla="*/ 104775 w 1562100"/>
              <a:gd name="connsiteY3" fmla="*/ 9525 h 6886575"/>
              <a:gd name="connsiteX4" fmla="*/ 0 w 1562100"/>
              <a:gd name="connsiteY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6886575">
                <a:moveTo>
                  <a:pt x="0" y="0"/>
                </a:moveTo>
                <a:lnTo>
                  <a:pt x="1447800" y="6886575"/>
                </a:lnTo>
                <a:lnTo>
                  <a:pt x="1562100" y="6886575"/>
                </a:lnTo>
                <a:lnTo>
                  <a:pt x="1047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/>
          <p:cNvSpPr/>
          <p:nvPr userDrawn="1"/>
        </p:nvSpPr>
        <p:spPr>
          <a:xfrm>
            <a:off x="9091612" y="-19050"/>
            <a:ext cx="123825" cy="6867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Freeform 16"/>
          <p:cNvSpPr/>
          <p:nvPr userDrawn="1"/>
        </p:nvSpPr>
        <p:spPr>
          <a:xfrm>
            <a:off x="8428264" y="0"/>
            <a:ext cx="3772445" cy="6853646"/>
          </a:xfrm>
          <a:custGeom>
            <a:avLst/>
            <a:gdLst>
              <a:gd name="connsiteX0" fmla="*/ 0 w 3753395"/>
              <a:gd name="connsiteY0" fmla="*/ 0 h 6853646"/>
              <a:gd name="connsiteX1" fmla="*/ 0 w 3753395"/>
              <a:gd name="connsiteY1" fmla="*/ 69669 h 6853646"/>
              <a:gd name="connsiteX2" fmla="*/ 1463040 w 3753395"/>
              <a:gd name="connsiteY2" fmla="*/ 6853646 h 6853646"/>
              <a:gd name="connsiteX3" fmla="*/ 3744686 w 3753395"/>
              <a:gd name="connsiteY3" fmla="*/ 6844937 h 6853646"/>
              <a:gd name="connsiteX4" fmla="*/ 3753395 w 3753395"/>
              <a:gd name="connsiteY4" fmla="*/ 0 h 6853646"/>
              <a:gd name="connsiteX5" fmla="*/ 0 w 3753395"/>
              <a:gd name="connsiteY5" fmla="*/ 0 h 6853646"/>
              <a:gd name="connsiteX0" fmla="*/ 0 w 3772445"/>
              <a:gd name="connsiteY0" fmla="*/ 0 h 6853646"/>
              <a:gd name="connsiteX1" fmla="*/ 19050 w 3772445"/>
              <a:gd name="connsiteY1" fmla="*/ 69669 h 6853646"/>
              <a:gd name="connsiteX2" fmla="*/ 1482090 w 3772445"/>
              <a:gd name="connsiteY2" fmla="*/ 6853646 h 6853646"/>
              <a:gd name="connsiteX3" fmla="*/ 3763736 w 3772445"/>
              <a:gd name="connsiteY3" fmla="*/ 6844937 h 6853646"/>
              <a:gd name="connsiteX4" fmla="*/ 3772445 w 3772445"/>
              <a:gd name="connsiteY4" fmla="*/ 0 h 6853646"/>
              <a:gd name="connsiteX5" fmla="*/ 0 w 3772445"/>
              <a:gd name="connsiteY5" fmla="*/ 0 h 685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2445" h="6853646">
                <a:moveTo>
                  <a:pt x="0" y="0"/>
                </a:moveTo>
                <a:lnTo>
                  <a:pt x="19050" y="69669"/>
                </a:lnTo>
                <a:lnTo>
                  <a:pt x="1482090" y="6853646"/>
                </a:lnTo>
                <a:lnTo>
                  <a:pt x="3763736" y="6844937"/>
                </a:lnTo>
                <a:lnTo>
                  <a:pt x="3772445" y="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tile tx="2413000" ty="-355600" sx="80000" sy="86000" flip="none" algn="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/>
          <p:cNvSpPr/>
          <p:nvPr userDrawn="1"/>
        </p:nvSpPr>
        <p:spPr>
          <a:xfrm>
            <a:off x="9993085" y="9525"/>
            <a:ext cx="123825" cy="6867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Freeform 20"/>
          <p:cNvSpPr/>
          <p:nvPr userDrawn="1"/>
        </p:nvSpPr>
        <p:spPr>
          <a:xfrm>
            <a:off x="8420099" y="1"/>
            <a:ext cx="1571625" cy="6877050"/>
          </a:xfrm>
          <a:custGeom>
            <a:avLst/>
            <a:gdLst>
              <a:gd name="connsiteX0" fmla="*/ 0 w 1562100"/>
              <a:gd name="connsiteY0" fmla="*/ 0 h 6877050"/>
              <a:gd name="connsiteX1" fmla="*/ 1562100 w 1562100"/>
              <a:gd name="connsiteY1" fmla="*/ 28575 h 6877050"/>
              <a:gd name="connsiteX2" fmla="*/ 1562100 w 1562100"/>
              <a:gd name="connsiteY2" fmla="*/ 6877050 h 6877050"/>
              <a:gd name="connsiteX3" fmla="*/ 1485900 w 1562100"/>
              <a:gd name="connsiteY3" fmla="*/ 6858000 h 6877050"/>
              <a:gd name="connsiteX4" fmla="*/ 0 w 1562100"/>
              <a:gd name="connsiteY4" fmla="*/ 0 h 6877050"/>
              <a:gd name="connsiteX0" fmla="*/ 0 w 1571625"/>
              <a:gd name="connsiteY0" fmla="*/ 0 h 6867525"/>
              <a:gd name="connsiteX1" fmla="*/ 1571625 w 1571625"/>
              <a:gd name="connsiteY1" fmla="*/ 19050 h 6867525"/>
              <a:gd name="connsiteX2" fmla="*/ 1571625 w 1571625"/>
              <a:gd name="connsiteY2" fmla="*/ 6867525 h 6867525"/>
              <a:gd name="connsiteX3" fmla="*/ 1495425 w 1571625"/>
              <a:gd name="connsiteY3" fmla="*/ 6848475 h 6867525"/>
              <a:gd name="connsiteX4" fmla="*/ 0 w 1571625"/>
              <a:gd name="connsiteY4" fmla="*/ 0 h 6867525"/>
              <a:gd name="connsiteX0" fmla="*/ 0 w 1571625"/>
              <a:gd name="connsiteY0" fmla="*/ 0 h 6877050"/>
              <a:gd name="connsiteX1" fmla="*/ 1571625 w 1571625"/>
              <a:gd name="connsiteY1" fmla="*/ 19050 h 6877050"/>
              <a:gd name="connsiteX2" fmla="*/ 1571625 w 1571625"/>
              <a:gd name="connsiteY2" fmla="*/ 6867525 h 6877050"/>
              <a:gd name="connsiteX3" fmla="*/ 1495425 w 1571625"/>
              <a:gd name="connsiteY3" fmla="*/ 6877050 h 6877050"/>
              <a:gd name="connsiteX4" fmla="*/ 0 w 1571625"/>
              <a:gd name="connsiteY4" fmla="*/ 0 h 6877050"/>
              <a:gd name="connsiteX0" fmla="*/ 0 w 1571625"/>
              <a:gd name="connsiteY0" fmla="*/ 0 h 6905625"/>
              <a:gd name="connsiteX1" fmla="*/ 1571625 w 1571625"/>
              <a:gd name="connsiteY1" fmla="*/ 19050 h 6905625"/>
              <a:gd name="connsiteX2" fmla="*/ 1571625 w 1571625"/>
              <a:gd name="connsiteY2" fmla="*/ 6905625 h 6905625"/>
              <a:gd name="connsiteX3" fmla="*/ 1495425 w 1571625"/>
              <a:gd name="connsiteY3" fmla="*/ 6877050 h 6905625"/>
              <a:gd name="connsiteX4" fmla="*/ 0 w 1571625"/>
              <a:gd name="connsiteY4" fmla="*/ 0 h 6905625"/>
              <a:gd name="connsiteX0" fmla="*/ 0 w 1571625"/>
              <a:gd name="connsiteY0" fmla="*/ 0 h 6886575"/>
              <a:gd name="connsiteX1" fmla="*/ 1571625 w 1571625"/>
              <a:gd name="connsiteY1" fmla="*/ 19050 h 6886575"/>
              <a:gd name="connsiteX2" fmla="*/ 1571625 w 1571625"/>
              <a:gd name="connsiteY2" fmla="*/ 6886575 h 6886575"/>
              <a:gd name="connsiteX3" fmla="*/ 1495425 w 1571625"/>
              <a:gd name="connsiteY3" fmla="*/ 6877050 h 6886575"/>
              <a:gd name="connsiteX4" fmla="*/ 0 w 1571625"/>
              <a:gd name="connsiteY4" fmla="*/ 0 h 6886575"/>
              <a:gd name="connsiteX0" fmla="*/ 0 w 1571625"/>
              <a:gd name="connsiteY0" fmla="*/ 0 h 6886575"/>
              <a:gd name="connsiteX1" fmla="*/ 1571625 w 1571625"/>
              <a:gd name="connsiteY1" fmla="*/ 19050 h 6886575"/>
              <a:gd name="connsiteX2" fmla="*/ 1571625 w 1571625"/>
              <a:gd name="connsiteY2" fmla="*/ 6886575 h 6886575"/>
              <a:gd name="connsiteX3" fmla="*/ 1495425 w 1571625"/>
              <a:gd name="connsiteY3" fmla="*/ 6877050 h 6886575"/>
              <a:gd name="connsiteX4" fmla="*/ 0 w 1571625"/>
              <a:gd name="connsiteY4" fmla="*/ 0 h 6886575"/>
              <a:gd name="connsiteX0" fmla="*/ 0 w 1571625"/>
              <a:gd name="connsiteY0" fmla="*/ 0 h 6877050"/>
              <a:gd name="connsiteX1" fmla="*/ 1571625 w 1571625"/>
              <a:gd name="connsiteY1" fmla="*/ 19050 h 6877050"/>
              <a:gd name="connsiteX2" fmla="*/ 1571625 w 1571625"/>
              <a:gd name="connsiteY2" fmla="*/ 6867525 h 6877050"/>
              <a:gd name="connsiteX3" fmla="*/ 1495425 w 1571625"/>
              <a:gd name="connsiteY3" fmla="*/ 6877050 h 6877050"/>
              <a:gd name="connsiteX4" fmla="*/ 0 w 1571625"/>
              <a:gd name="connsiteY4" fmla="*/ 0 h 6877050"/>
              <a:gd name="connsiteX0" fmla="*/ 0 w 1571625"/>
              <a:gd name="connsiteY0" fmla="*/ 0 h 6877050"/>
              <a:gd name="connsiteX1" fmla="*/ 1571625 w 1571625"/>
              <a:gd name="connsiteY1" fmla="*/ 19050 h 6877050"/>
              <a:gd name="connsiteX2" fmla="*/ 1571625 w 1571625"/>
              <a:gd name="connsiteY2" fmla="*/ 6867525 h 6877050"/>
              <a:gd name="connsiteX3" fmla="*/ 1495425 w 1571625"/>
              <a:gd name="connsiteY3" fmla="*/ 6877050 h 6877050"/>
              <a:gd name="connsiteX4" fmla="*/ 0 w 1571625"/>
              <a:gd name="connsiteY4" fmla="*/ 0 h 6877050"/>
              <a:gd name="connsiteX0" fmla="*/ 0 w 1571625"/>
              <a:gd name="connsiteY0" fmla="*/ 0 h 6877050"/>
              <a:gd name="connsiteX1" fmla="*/ 1571625 w 1571625"/>
              <a:gd name="connsiteY1" fmla="*/ 19050 h 6877050"/>
              <a:gd name="connsiteX2" fmla="*/ 1571625 w 1571625"/>
              <a:gd name="connsiteY2" fmla="*/ 6877050 h 6877050"/>
              <a:gd name="connsiteX3" fmla="*/ 1495425 w 1571625"/>
              <a:gd name="connsiteY3" fmla="*/ 6877050 h 6877050"/>
              <a:gd name="connsiteX4" fmla="*/ 0 w 1571625"/>
              <a:gd name="connsiteY4" fmla="*/ 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1625" h="6877050">
                <a:moveTo>
                  <a:pt x="0" y="0"/>
                </a:moveTo>
                <a:lnTo>
                  <a:pt x="1571625" y="19050"/>
                </a:lnTo>
                <a:lnTo>
                  <a:pt x="1571625" y="6877050"/>
                </a:lnTo>
                <a:lnTo>
                  <a:pt x="1495425" y="6877050"/>
                </a:lnTo>
                <a:lnTo>
                  <a:pt x="0" y="0"/>
                </a:lnTo>
                <a:close/>
              </a:path>
            </a:pathLst>
          </a:custGeom>
          <a:solidFill>
            <a:srgbClr val="006CA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2867" y="6397304"/>
            <a:ext cx="1267288" cy="368735"/>
          </a:xfrm>
          <a:prstGeom prst="rect">
            <a:avLst/>
          </a:prstGeom>
        </p:spPr>
      </p:pic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978761"/>
            <a:ext cx="7451725" cy="466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SUB HEADING (24PT, UPPER CASE)</a:t>
            </a:r>
            <a:endParaRPr lang="en-US" dirty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0" y="326309"/>
            <a:ext cx="7452026" cy="7369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HEADING (42PT, UPPER CASE)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60" y="1729723"/>
            <a:ext cx="7451725" cy="401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INTRO HEADING 1 (20PT, ARIAL NARROW, UPPER CASE)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300211" y="2097682"/>
            <a:ext cx="7451725" cy="17294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Body copy (20pt, Arial)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300211" y="4111606"/>
            <a:ext cx="7451725" cy="401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INTRO HEADING 2 (20PT, ARIAL NARROW, UPPER CASE)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294362" y="4513254"/>
            <a:ext cx="7451725" cy="17294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Body copy (20pt, Arial) 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12095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with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>
            <a:off x="7491412" y="-28575"/>
            <a:ext cx="1562100" cy="6886575"/>
          </a:xfrm>
          <a:custGeom>
            <a:avLst/>
            <a:gdLst>
              <a:gd name="connsiteX0" fmla="*/ 0 w 1562100"/>
              <a:gd name="connsiteY0" fmla="*/ 0 h 6886575"/>
              <a:gd name="connsiteX1" fmla="*/ 1447800 w 1562100"/>
              <a:gd name="connsiteY1" fmla="*/ 6886575 h 6886575"/>
              <a:gd name="connsiteX2" fmla="*/ 1562100 w 1562100"/>
              <a:gd name="connsiteY2" fmla="*/ 6886575 h 6886575"/>
              <a:gd name="connsiteX3" fmla="*/ 104775 w 1562100"/>
              <a:gd name="connsiteY3" fmla="*/ 9525 h 6886575"/>
              <a:gd name="connsiteX4" fmla="*/ 0 w 1562100"/>
              <a:gd name="connsiteY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6886575">
                <a:moveTo>
                  <a:pt x="0" y="0"/>
                </a:moveTo>
                <a:lnTo>
                  <a:pt x="1447800" y="6886575"/>
                </a:lnTo>
                <a:lnTo>
                  <a:pt x="1562100" y="6886575"/>
                </a:lnTo>
                <a:lnTo>
                  <a:pt x="1047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 userDrawn="1"/>
        </p:nvSpPr>
        <p:spPr>
          <a:xfrm>
            <a:off x="9091612" y="-19050"/>
            <a:ext cx="123825" cy="6867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Freeform 13"/>
          <p:cNvSpPr/>
          <p:nvPr userDrawn="1"/>
        </p:nvSpPr>
        <p:spPr>
          <a:xfrm>
            <a:off x="7491412" y="-28575"/>
            <a:ext cx="1562100" cy="6886575"/>
          </a:xfrm>
          <a:custGeom>
            <a:avLst/>
            <a:gdLst>
              <a:gd name="connsiteX0" fmla="*/ 0 w 1562100"/>
              <a:gd name="connsiteY0" fmla="*/ 0 h 6886575"/>
              <a:gd name="connsiteX1" fmla="*/ 1447800 w 1562100"/>
              <a:gd name="connsiteY1" fmla="*/ 6886575 h 6886575"/>
              <a:gd name="connsiteX2" fmla="*/ 1562100 w 1562100"/>
              <a:gd name="connsiteY2" fmla="*/ 6886575 h 6886575"/>
              <a:gd name="connsiteX3" fmla="*/ 104775 w 1562100"/>
              <a:gd name="connsiteY3" fmla="*/ 9525 h 6886575"/>
              <a:gd name="connsiteX4" fmla="*/ 0 w 1562100"/>
              <a:gd name="connsiteY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6886575">
                <a:moveTo>
                  <a:pt x="0" y="0"/>
                </a:moveTo>
                <a:lnTo>
                  <a:pt x="1447800" y="6886575"/>
                </a:lnTo>
                <a:lnTo>
                  <a:pt x="1562100" y="6886575"/>
                </a:lnTo>
                <a:lnTo>
                  <a:pt x="1047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/>
          <p:cNvSpPr/>
          <p:nvPr userDrawn="1"/>
        </p:nvSpPr>
        <p:spPr>
          <a:xfrm>
            <a:off x="9091612" y="-19050"/>
            <a:ext cx="123825" cy="6867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Freeform 16"/>
          <p:cNvSpPr/>
          <p:nvPr userDrawn="1"/>
        </p:nvSpPr>
        <p:spPr>
          <a:xfrm>
            <a:off x="7404235" y="2614613"/>
            <a:ext cx="4787765" cy="2828925"/>
          </a:xfrm>
          <a:custGeom>
            <a:avLst/>
            <a:gdLst>
              <a:gd name="connsiteX0" fmla="*/ 0 w 3753395"/>
              <a:gd name="connsiteY0" fmla="*/ 0 h 6853646"/>
              <a:gd name="connsiteX1" fmla="*/ 0 w 3753395"/>
              <a:gd name="connsiteY1" fmla="*/ 69669 h 6853646"/>
              <a:gd name="connsiteX2" fmla="*/ 1463040 w 3753395"/>
              <a:gd name="connsiteY2" fmla="*/ 6853646 h 6853646"/>
              <a:gd name="connsiteX3" fmla="*/ 3744686 w 3753395"/>
              <a:gd name="connsiteY3" fmla="*/ 6844937 h 6853646"/>
              <a:gd name="connsiteX4" fmla="*/ 3753395 w 3753395"/>
              <a:gd name="connsiteY4" fmla="*/ 0 h 6853646"/>
              <a:gd name="connsiteX5" fmla="*/ 0 w 3753395"/>
              <a:gd name="connsiteY5" fmla="*/ 0 h 6853646"/>
              <a:gd name="connsiteX0" fmla="*/ 0 w 3772445"/>
              <a:gd name="connsiteY0" fmla="*/ 0 h 6853646"/>
              <a:gd name="connsiteX1" fmla="*/ 19050 w 3772445"/>
              <a:gd name="connsiteY1" fmla="*/ 69669 h 6853646"/>
              <a:gd name="connsiteX2" fmla="*/ 1482090 w 3772445"/>
              <a:gd name="connsiteY2" fmla="*/ 6853646 h 6853646"/>
              <a:gd name="connsiteX3" fmla="*/ 3763736 w 3772445"/>
              <a:gd name="connsiteY3" fmla="*/ 6844937 h 6853646"/>
              <a:gd name="connsiteX4" fmla="*/ 3772445 w 3772445"/>
              <a:gd name="connsiteY4" fmla="*/ 0 h 6853646"/>
              <a:gd name="connsiteX5" fmla="*/ 0 w 3772445"/>
              <a:gd name="connsiteY5" fmla="*/ 0 h 685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2445" h="6853646">
                <a:moveTo>
                  <a:pt x="0" y="0"/>
                </a:moveTo>
                <a:lnTo>
                  <a:pt x="19050" y="69669"/>
                </a:lnTo>
                <a:lnTo>
                  <a:pt x="1482090" y="6853646"/>
                </a:lnTo>
                <a:lnTo>
                  <a:pt x="3763736" y="6844937"/>
                </a:lnTo>
                <a:lnTo>
                  <a:pt x="3772445" y="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/>
          <p:cNvSpPr/>
          <p:nvPr userDrawn="1"/>
        </p:nvSpPr>
        <p:spPr>
          <a:xfrm>
            <a:off x="9381263" y="120368"/>
            <a:ext cx="123825" cy="53517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2867" y="6397304"/>
            <a:ext cx="1267288" cy="368735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1046138"/>
            <a:ext cx="7451725" cy="46646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SUB HEADING (24PT, UPPER CASE)</a:t>
            </a:r>
            <a:endParaRPr lang="en-US" dirty="0"/>
          </a:p>
        </p:txBody>
      </p:sp>
      <p:sp>
        <p:nvSpPr>
          <p:cNvPr id="1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0" y="359998"/>
            <a:ext cx="7452026" cy="736956"/>
          </a:xfrm>
          <a:prstGeom prst="rect">
            <a:avLst/>
          </a:prstGeom>
        </p:spPr>
        <p:txBody>
          <a:bodyPr/>
          <a:lstStyle>
            <a:lvl1pPr>
              <a:defRPr sz="42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HEADING (42PT, UPPER CASE)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60" y="1763411"/>
            <a:ext cx="7451725" cy="401647"/>
          </a:xfrm>
          <a:prstGeom prst="rect">
            <a:avLst/>
          </a:prstGeom>
        </p:spPr>
        <p:txBody>
          <a:bodyPr/>
          <a:lstStyle>
            <a:lvl1pPr>
              <a:defRPr sz="2000" b="1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INTRO HEADING (20PT, ARIAL NARROW, UPPER CASE)</a:t>
            </a: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300212" y="2131371"/>
            <a:ext cx="4352700" cy="3976132"/>
          </a:xfrm>
          <a:prstGeom prst="rect">
            <a:avLst/>
          </a:prstGeom>
        </p:spPr>
        <p:txBody>
          <a:bodyPr/>
          <a:lstStyle>
            <a:lvl1pPr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Body copy (20pt, Arial)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21" name="Freeform 20"/>
          <p:cNvSpPr/>
          <p:nvPr userDrawn="1"/>
        </p:nvSpPr>
        <p:spPr>
          <a:xfrm>
            <a:off x="7412713" y="2624137"/>
            <a:ext cx="1968365" cy="2828926"/>
          </a:xfrm>
          <a:custGeom>
            <a:avLst/>
            <a:gdLst>
              <a:gd name="connsiteX0" fmla="*/ 0 w 1562100"/>
              <a:gd name="connsiteY0" fmla="*/ 0 h 6877050"/>
              <a:gd name="connsiteX1" fmla="*/ 1562100 w 1562100"/>
              <a:gd name="connsiteY1" fmla="*/ 28575 h 6877050"/>
              <a:gd name="connsiteX2" fmla="*/ 1562100 w 1562100"/>
              <a:gd name="connsiteY2" fmla="*/ 6877050 h 6877050"/>
              <a:gd name="connsiteX3" fmla="*/ 1485900 w 1562100"/>
              <a:gd name="connsiteY3" fmla="*/ 6858000 h 6877050"/>
              <a:gd name="connsiteX4" fmla="*/ 0 w 1562100"/>
              <a:gd name="connsiteY4" fmla="*/ 0 h 6877050"/>
              <a:gd name="connsiteX0" fmla="*/ 0 w 1571625"/>
              <a:gd name="connsiteY0" fmla="*/ 0 h 6867525"/>
              <a:gd name="connsiteX1" fmla="*/ 1571625 w 1571625"/>
              <a:gd name="connsiteY1" fmla="*/ 19050 h 6867525"/>
              <a:gd name="connsiteX2" fmla="*/ 1571625 w 1571625"/>
              <a:gd name="connsiteY2" fmla="*/ 6867525 h 6867525"/>
              <a:gd name="connsiteX3" fmla="*/ 1495425 w 1571625"/>
              <a:gd name="connsiteY3" fmla="*/ 6848475 h 6867525"/>
              <a:gd name="connsiteX4" fmla="*/ 0 w 1571625"/>
              <a:gd name="connsiteY4" fmla="*/ 0 h 6867525"/>
              <a:gd name="connsiteX0" fmla="*/ 0 w 1571625"/>
              <a:gd name="connsiteY0" fmla="*/ 0 h 6877050"/>
              <a:gd name="connsiteX1" fmla="*/ 1571625 w 1571625"/>
              <a:gd name="connsiteY1" fmla="*/ 19050 h 6877050"/>
              <a:gd name="connsiteX2" fmla="*/ 1571625 w 1571625"/>
              <a:gd name="connsiteY2" fmla="*/ 6867525 h 6877050"/>
              <a:gd name="connsiteX3" fmla="*/ 1495425 w 1571625"/>
              <a:gd name="connsiteY3" fmla="*/ 6877050 h 6877050"/>
              <a:gd name="connsiteX4" fmla="*/ 0 w 1571625"/>
              <a:gd name="connsiteY4" fmla="*/ 0 h 6877050"/>
              <a:gd name="connsiteX0" fmla="*/ 0 w 1571625"/>
              <a:gd name="connsiteY0" fmla="*/ 0 h 6905625"/>
              <a:gd name="connsiteX1" fmla="*/ 1571625 w 1571625"/>
              <a:gd name="connsiteY1" fmla="*/ 19050 h 6905625"/>
              <a:gd name="connsiteX2" fmla="*/ 1571625 w 1571625"/>
              <a:gd name="connsiteY2" fmla="*/ 6905625 h 6905625"/>
              <a:gd name="connsiteX3" fmla="*/ 1495425 w 1571625"/>
              <a:gd name="connsiteY3" fmla="*/ 6877050 h 6905625"/>
              <a:gd name="connsiteX4" fmla="*/ 0 w 1571625"/>
              <a:gd name="connsiteY4" fmla="*/ 0 h 6905625"/>
              <a:gd name="connsiteX0" fmla="*/ 0 w 1571625"/>
              <a:gd name="connsiteY0" fmla="*/ 0 h 6886575"/>
              <a:gd name="connsiteX1" fmla="*/ 1571625 w 1571625"/>
              <a:gd name="connsiteY1" fmla="*/ 19050 h 6886575"/>
              <a:gd name="connsiteX2" fmla="*/ 1571625 w 1571625"/>
              <a:gd name="connsiteY2" fmla="*/ 6886575 h 6886575"/>
              <a:gd name="connsiteX3" fmla="*/ 1495425 w 1571625"/>
              <a:gd name="connsiteY3" fmla="*/ 6877050 h 6886575"/>
              <a:gd name="connsiteX4" fmla="*/ 0 w 1571625"/>
              <a:gd name="connsiteY4" fmla="*/ 0 h 6886575"/>
              <a:gd name="connsiteX0" fmla="*/ 0 w 1571625"/>
              <a:gd name="connsiteY0" fmla="*/ 0 h 6886575"/>
              <a:gd name="connsiteX1" fmla="*/ 1571625 w 1571625"/>
              <a:gd name="connsiteY1" fmla="*/ 19050 h 6886575"/>
              <a:gd name="connsiteX2" fmla="*/ 1571625 w 1571625"/>
              <a:gd name="connsiteY2" fmla="*/ 6886575 h 6886575"/>
              <a:gd name="connsiteX3" fmla="*/ 1495425 w 1571625"/>
              <a:gd name="connsiteY3" fmla="*/ 6877050 h 6886575"/>
              <a:gd name="connsiteX4" fmla="*/ 0 w 1571625"/>
              <a:gd name="connsiteY4" fmla="*/ 0 h 6886575"/>
              <a:gd name="connsiteX0" fmla="*/ 0 w 1571625"/>
              <a:gd name="connsiteY0" fmla="*/ 0 h 6877050"/>
              <a:gd name="connsiteX1" fmla="*/ 1571625 w 1571625"/>
              <a:gd name="connsiteY1" fmla="*/ 19050 h 6877050"/>
              <a:gd name="connsiteX2" fmla="*/ 1571625 w 1571625"/>
              <a:gd name="connsiteY2" fmla="*/ 6867525 h 6877050"/>
              <a:gd name="connsiteX3" fmla="*/ 1495425 w 1571625"/>
              <a:gd name="connsiteY3" fmla="*/ 6877050 h 6877050"/>
              <a:gd name="connsiteX4" fmla="*/ 0 w 1571625"/>
              <a:gd name="connsiteY4" fmla="*/ 0 h 6877050"/>
              <a:gd name="connsiteX0" fmla="*/ 0 w 1571625"/>
              <a:gd name="connsiteY0" fmla="*/ 0 h 6877050"/>
              <a:gd name="connsiteX1" fmla="*/ 1571625 w 1571625"/>
              <a:gd name="connsiteY1" fmla="*/ 19050 h 6877050"/>
              <a:gd name="connsiteX2" fmla="*/ 1571625 w 1571625"/>
              <a:gd name="connsiteY2" fmla="*/ 6867525 h 6877050"/>
              <a:gd name="connsiteX3" fmla="*/ 1495425 w 1571625"/>
              <a:gd name="connsiteY3" fmla="*/ 6877050 h 6877050"/>
              <a:gd name="connsiteX4" fmla="*/ 0 w 1571625"/>
              <a:gd name="connsiteY4" fmla="*/ 0 h 6877050"/>
              <a:gd name="connsiteX0" fmla="*/ 0 w 1571625"/>
              <a:gd name="connsiteY0" fmla="*/ 0 h 6877050"/>
              <a:gd name="connsiteX1" fmla="*/ 1571625 w 1571625"/>
              <a:gd name="connsiteY1" fmla="*/ 19050 h 6877050"/>
              <a:gd name="connsiteX2" fmla="*/ 1571625 w 1571625"/>
              <a:gd name="connsiteY2" fmla="*/ 6877050 h 6877050"/>
              <a:gd name="connsiteX3" fmla="*/ 1495425 w 1571625"/>
              <a:gd name="connsiteY3" fmla="*/ 6877050 h 6877050"/>
              <a:gd name="connsiteX4" fmla="*/ 0 w 1571625"/>
              <a:gd name="connsiteY4" fmla="*/ 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1625" h="6877050">
                <a:moveTo>
                  <a:pt x="0" y="0"/>
                </a:moveTo>
                <a:lnTo>
                  <a:pt x="1571625" y="19050"/>
                </a:lnTo>
                <a:lnTo>
                  <a:pt x="1571625" y="6877050"/>
                </a:lnTo>
                <a:lnTo>
                  <a:pt x="1495425" y="6877050"/>
                </a:lnTo>
                <a:lnTo>
                  <a:pt x="0" y="0"/>
                </a:lnTo>
                <a:close/>
              </a:path>
            </a:pathLst>
          </a:custGeom>
          <a:solidFill>
            <a:srgbClr val="006CA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Freeform 27"/>
          <p:cNvSpPr/>
          <p:nvPr userDrawn="1"/>
        </p:nvSpPr>
        <p:spPr>
          <a:xfrm flipH="1">
            <a:off x="4818737" y="2614613"/>
            <a:ext cx="4451976" cy="2857500"/>
          </a:xfrm>
          <a:custGeom>
            <a:avLst/>
            <a:gdLst>
              <a:gd name="connsiteX0" fmla="*/ 0 w 3753395"/>
              <a:gd name="connsiteY0" fmla="*/ 0 h 6853646"/>
              <a:gd name="connsiteX1" fmla="*/ 0 w 3753395"/>
              <a:gd name="connsiteY1" fmla="*/ 69669 h 6853646"/>
              <a:gd name="connsiteX2" fmla="*/ 1463040 w 3753395"/>
              <a:gd name="connsiteY2" fmla="*/ 6853646 h 6853646"/>
              <a:gd name="connsiteX3" fmla="*/ 3744686 w 3753395"/>
              <a:gd name="connsiteY3" fmla="*/ 6844937 h 6853646"/>
              <a:gd name="connsiteX4" fmla="*/ 3753395 w 3753395"/>
              <a:gd name="connsiteY4" fmla="*/ 0 h 6853646"/>
              <a:gd name="connsiteX5" fmla="*/ 0 w 3753395"/>
              <a:gd name="connsiteY5" fmla="*/ 0 h 6853646"/>
              <a:gd name="connsiteX0" fmla="*/ 0 w 3772445"/>
              <a:gd name="connsiteY0" fmla="*/ 0 h 6853646"/>
              <a:gd name="connsiteX1" fmla="*/ 19050 w 3772445"/>
              <a:gd name="connsiteY1" fmla="*/ 69669 h 6853646"/>
              <a:gd name="connsiteX2" fmla="*/ 1482090 w 3772445"/>
              <a:gd name="connsiteY2" fmla="*/ 6853646 h 6853646"/>
              <a:gd name="connsiteX3" fmla="*/ 3763736 w 3772445"/>
              <a:gd name="connsiteY3" fmla="*/ 6844937 h 6853646"/>
              <a:gd name="connsiteX4" fmla="*/ 3772445 w 3772445"/>
              <a:gd name="connsiteY4" fmla="*/ 0 h 6853646"/>
              <a:gd name="connsiteX5" fmla="*/ 0 w 3772445"/>
              <a:gd name="connsiteY5" fmla="*/ 0 h 6853646"/>
              <a:gd name="connsiteX0" fmla="*/ 2502709 w 6275154"/>
              <a:gd name="connsiteY0" fmla="*/ 0 h 6922875"/>
              <a:gd name="connsiteX1" fmla="*/ 2521759 w 6275154"/>
              <a:gd name="connsiteY1" fmla="*/ 69669 h 6922875"/>
              <a:gd name="connsiteX2" fmla="*/ 0 w 6275154"/>
              <a:gd name="connsiteY2" fmla="*/ 6922875 h 6922875"/>
              <a:gd name="connsiteX3" fmla="*/ 6266445 w 6275154"/>
              <a:gd name="connsiteY3" fmla="*/ 6844937 h 6922875"/>
              <a:gd name="connsiteX4" fmla="*/ 6275154 w 6275154"/>
              <a:gd name="connsiteY4" fmla="*/ 0 h 6922875"/>
              <a:gd name="connsiteX5" fmla="*/ 2502709 w 6275154"/>
              <a:gd name="connsiteY5" fmla="*/ 0 h 6922875"/>
              <a:gd name="connsiteX0" fmla="*/ 2516135 w 6275154"/>
              <a:gd name="connsiteY0" fmla="*/ 0 h 6922875"/>
              <a:gd name="connsiteX1" fmla="*/ 2521759 w 6275154"/>
              <a:gd name="connsiteY1" fmla="*/ 69669 h 6922875"/>
              <a:gd name="connsiteX2" fmla="*/ 0 w 6275154"/>
              <a:gd name="connsiteY2" fmla="*/ 6922875 h 6922875"/>
              <a:gd name="connsiteX3" fmla="*/ 6266445 w 6275154"/>
              <a:gd name="connsiteY3" fmla="*/ 6844937 h 6922875"/>
              <a:gd name="connsiteX4" fmla="*/ 6275154 w 6275154"/>
              <a:gd name="connsiteY4" fmla="*/ 0 h 6922875"/>
              <a:gd name="connsiteX5" fmla="*/ 2516135 w 6275154"/>
              <a:gd name="connsiteY5" fmla="*/ 0 h 692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75154" h="6922875">
                <a:moveTo>
                  <a:pt x="2516135" y="0"/>
                </a:moveTo>
                <a:lnTo>
                  <a:pt x="2521759" y="69669"/>
                </a:lnTo>
                <a:lnTo>
                  <a:pt x="0" y="6922875"/>
                </a:lnTo>
                <a:lnTo>
                  <a:pt x="6266445" y="6844937"/>
                </a:lnTo>
                <a:lnTo>
                  <a:pt x="6275154" y="0"/>
                </a:lnTo>
                <a:lnTo>
                  <a:pt x="2516135" y="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Freeform 28"/>
          <p:cNvSpPr/>
          <p:nvPr userDrawn="1"/>
        </p:nvSpPr>
        <p:spPr>
          <a:xfrm rot="21168187">
            <a:off x="7576063" y="2501520"/>
            <a:ext cx="1562100" cy="3095272"/>
          </a:xfrm>
          <a:custGeom>
            <a:avLst/>
            <a:gdLst>
              <a:gd name="connsiteX0" fmla="*/ 0 w 1562100"/>
              <a:gd name="connsiteY0" fmla="*/ 0 h 6886575"/>
              <a:gd name="connsiteX1" fmla="*/ 1447800 w 1562100"/>
              <a:gd name="connsiteY1" fmla="*/ 6886575 h 6886575"/>
              <a:gd name="connsiteX2" fmla="*/ 1562100 w 1562100"/>
              <a:gd name="connsiteY2" fmla="*/ 6886575 h 6886575"/>
              <a:gd name="connsiteX3" fmla="*/ 104775 w 1562100"/>
              <a:gd name="connsiteY3" fmla="*/ 9525 h 6886575"/>
              <a:gd name="connsiteX4" fmla="*/ 0 w 1562100"/>
              <a:gd name="connsiteY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6886575">
                <a:moveTo>
                  <a:pt x="0" y="0"/>
                </a:moveTo>
                <a:lnTo>
                  <a:pt x="1447800" y="6886575"/>
                </a:lnTo>
                <a:lnTo>
                  <a:pt x="1562100" y="6886575"/>
                </a:lnTo>
                <a:lnTo>
                  <a:pt x="1047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2459" y="6329169"/>
            <a:ext cx="1262009" cy="3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67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876925" y="-19050"/>
            <a:ext cx="6315075" cy="689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Freeform 9"/>
          <p:cNvSpPr/>
          <p:nvPr userDrawn="1"/>
        </p:nvSpPr>
        <p:spPr>
          <a:xfrm>
            <a:off x="7491412" y="-28575"/>
            <a:ext cx="1562100" cy="6886575"/>
          </a:xfrm>
          <a:custGeom>
            <a:avLst/>
            <a:gdLst>
              <a:gd name="connsiteX0" fmla="*/ 0 w 1562100"/>
              <a:gd name="connsiteY0" fmla="*/ 0 h 6886575"/>
              <a:gd name="connsiteX1" fmla="*/ 1447800 w 1562100"/>
              <a:gd name="connsiteY1" fmla="*/ 6886575 h 6886575"/>
              <a:gd name="connsiteX2" fmla="*/ 1562100 w 1562100"/>
              <a:gd name="connsiteY2" fmla="*/ 6886575 h 6886575"/>
              <a:gd name="connsiteX3" fmla="*/ 104775 w 1562100"/>
              <a:gd name="connsiteY3" fmla="*/ 9525 h 6886575"/>
              <a:gd name="connsiteX4" fmla="*/ 0 w 1562100"/>
              <a:gd name="connsiteY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6886575">
                <a:moveTo>
                  <a:pt x="0" y="0"/>
                </a:moveTo>
                <a:lnTo>
                  <a:pt x="1447800" y="6886575"/>
                </a:lnTo>
                <a:lnTo>
                  <a:pt x="1562100" y="6886575"/>
                </a:lnTo>
                <a:lnTo>
                  <a:pt x="1047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 userDrawn="1"/>
        </p:nvSpPr>
        <p:spPr>
          <a:xfrm>
            <a:off x="9091612" y="-19050"/>
            <a:ext cx="123825" cy="6867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Freeform 13"/>
          <p:cNvSpPr/>
          <p:nvPr userDrawn="1"/>
        </p:nvSpPr>
        <p:spPr>
          <a:xfrm>
            <a:off x="7491412" y="-28575"/>
            <a:ext cx="1562100" cy="6886575"/>
          </a:xfrm>
          <a:custGeom>
            <a:avLst/>
            <a:gdLst>
              <a:gd name="connsiteX0" fmla="*/ 0 w 1562100"/>
              <a:gd name="connsiteY0" fmla="*/ 0 h 6886575"/>
              <a:gd name="connsiteX1" fmla="*/ 1447800 w 1562100"/>
              <a:gd name="connsiteY1" fmla="*/ 6886575 h 6886575"/>
              <a:gd name="connsiteX2" fmla="*/ 1562100 w 1562100"/>
              <a:gd name="connsiteY2" fmla="*/ 6886575 h 6886575"/>
              <a:gd name="connsiteX3" fmla="*/ 104775 w 1562100"/>
              <a:gd name="connsiteY3" fmla="*/ 9525 h 6886575"/>
              <a:gd name="connsiteX4" fmla="*/ 0 w 1562100"/>
              <a:gd name="connsiteY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6886575">
                <a:moveTo>
                  <a:pt x="0" y="0"/>
                </a:moveTo>
                <a:lnTo>
                  <a:pt x="1447800" y="6886575"/>
                </a:lnTo>
                <a:lnTo>
                  <a:pt x="1562100" y="6886575"/>
                </a:lnTo>
                <a:lnTo>
                  <a:pt x="1047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/>
          <p:cNvSpPr/>
          <p:nvPr userDrawn="1"/>
        </p:nvSpPr>
        <p:spPr>
          <a:xfrm>
            <a:off x="9091612" y="-19050"/>
            <a:ext cx="123825" cy="6867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2867" y="6397304"/>
            <a:ext cx="1267288" cy="36873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219075" y="85725"/>
            <a:ext cx="2771775" cy="116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Freeform 27"/>
          <p:cNvSpPr/>
          <p:nvPr userDrawn="1"/>
        </p:nvSpPr>
        <p:spPr>
          <a:xfrm flipH="1">
            <a:off x="460" y="-18288"/>
            <a:ext cx="12216304" cy="7804478"/>
          </a:xfrm>
          <a:custGeom>
            <a:avLst/>
            <a:gdLst>
              <a:gd name="connsiteX0" fmla="*/ 0 w 3753395"/>
              <a:gd name="connsiteY0" fmla="*/ 0 h 6853646"/>
              <a:gd name="connsiteX1" fmla="*/ 0 w 3753395"/>
              <a:gd name="connsiteY1" fmla="*/ 69669 h 6853646"/>
              <a:gd name="connsiteX2" fmla="*/ 1463040 w 3753395"/>
              <a:gd name="connsiteY2" fmla="*/ 6853646 h 6853646"/>
              <a:gd name="connsiteX3" fmla="*/ 3744686 w 3753395"/>
              <a:gd name="connsiteY3" fmla="*/ 6844937 h 6853646"/>
              <a:gd name="connsiteX4" fmla="*/ 3753395 w 3753395"/>
              <a:gd name="connsiteY4" fmla="*/ 0 h 6853646"/>
              <a:gd name="connsiteX5" fmla="*/ 0 w 3753395"/>
              <a:gd name="connsiteY5" fmla="*/ 0 h 6853646"/>
              <a:gd name="connsiteX0" fmla="*/ 0 w 3772445"/>
              <a:gd name="connsiteY0" fmla="*/ 0 h 6853646"/>
              <a:gd name="connsiteX1" fmla="*/ 19050 w 3772445"/>
              <a:gd name="connsiteY1" fmla="*/ 69669 h 6853646"/>
              <a:gd name="connsiteX2" fmla="*/ 1482090 w 3772445"/>
              <a:gd name="connsiteY2" fmla="*/ 6853646 h 6853646"/>
              <a:gd name="connsiteX3" fmla="*/ 3763736 w 3772445"/>
              <a:gd name="connsiteY3" fmla="*/ 6844937 h 6853646"/>
              <a:gd name="connsiteX4" fmla="*/ 3772445 w 3772445"/>
              <a:gd name="connsiteY4" fmla="*/ 0 h 6853646"/>
              <a:gd name="connsiteX5" fmla="*/ 0 w 3772445"/>
              <a:gd name="connsiteY5" fmla="*/ 0 h 6853646"/>
              <a:gd name="connsiteX0" fmla="*/ 2502709 w 6275154"/>
              <a:gd name="connsiteY0" fmla="*/ 0 h 6922875"/>
              <a:gd name="connsiteX1" fmla="*/ 2521759 w 6275154"/>
              <a:gd name="connsiteY1" fmla="*/ 69669 h 6922875"/>
              <a:gd name="connsiteX2" fmla="*/ 0 w 6275154"/>
              <a:gd name="connsiteY2" fmla="*/ 6922875 h 6922875"/>
              <a:gd name="connsiteX3" fmla="*/ 6266445 w 6275154"/>
              <a:gd name="connsiteY3" fmla="*/ 6844937 h 6922875"/>
              <a:gd name="connsiteX4" fmla="*/ 6275154 w 6275154"/>
              <a:gd name="connsiteY4" fmla="*/ 0 h 6922875"/>
              <a:gd name="connsiteX5" fmla="*/ 2502709 w 6275154"/>
              <a:gd name="connsiteY5" fmla="*/ 0 h 6922875"/>
              <a:gd name="connsiteX0" fmla="*/ 2516135 w 6275154"/>
              <a:gd name="connsiteY0" fmla="*/ 0 h 6922875"/>
              <a:gd name="connsiteX1" fmla="*/ 2521759 w 6275154"/>
              <a:gd name="connsiteY1" fmla="*/ 69669 h 6922875"/>
              <a:gd name="connsiteX2" fmla="*/ 0 w 6275154"/>
              <a:gd name="connsiteY2" fmla="*/ 6922875 h 6922875"/>
              <a:gd name="connsiteX3" fmla="*/ 6266445 w 6275154"/>
              <a:gd name="connsiteY3" fmla="*/ 6844937 h 6922875"/>
              <a:gd name="connsiteX4" fmla="*/ 6275154 w 6275154"/>
              <a:gd name="connsiteY4" fmla="*/ 0 h 6922875"/>
              <a:gd name="connsiteX5" fmla="*/ 2516135 w 6275154"/>
              <a:gd name="connsiteY5" fmla="*/ 0 h 6922875"/>
              <a:gd name="connsiteX0" fmla="*/ 2516135 w 6275154"/>
              <a:gd name="connsiteY0" fmla="*/ 0 h 6931594"/>
              <a:gd name="connsiteX1" fmla="*/ 2521759 w 6275154"/>
              <a:gd name="connsiteY1" fmla="*/ 69669 h 6931594"/>
              <a:gd name="connsiteX2" fmla="*/ 0 w 6275154"/>
              <a:gd name="connsiteY2" fmla="*/ 6922875 h 6931594"/>
              <a:gd name="connsiteX3" fmla="*/ 6266445 w 6275154"/>
              <a:gd name="connsiteY3" fmla="*/ 6931594 h 6931594"/>
              <a:gd name="connsiteX4" fmla="*/ 6275154 w 6275154"/>
              <a:gd name="connsiteY4" fmla="*/ 0 h 6931594"/>
              <a:gd name="connsiteX5" fmla="*/ 2516135 w 6275154"/>
              <a:gd name="connsiteY5" fmla="*/ 0 h 6931594"/>
              <a:gd name="connsiteX0" fmla="*/ 2516135 w 6275154"/>
              <a:gd name="connsiteY0" fmla="*/ 0 h 6931594"/>
              <a:gd name="connsiteX1" fmla="*/ 1254762 w 6275154"/>
              <a:gd name="connsiteY1" fmla="*/ 108183 h 6931594"/>
              <a:gd name="connsiteX2" fmla="*/ 0 w 6275154"/>
              <a:gd name="connsiteY2" fmla="*/ 6922875 h 6931594"/>
              <a:gd name="connsiteX3" fmla="*/ 6266445 w 6275154"/>
              <a:gd name="connsiteY3" fmla="*/ 6931594 h 6931594"/>
              <a:gd name="connsiteX4" fmla="*/ 6275154 w 6275154"/>
              <a:gd name="connsiteY4" fmla="*/ 0 h 6931594"/>
              <a:gd name="connsiteX5" fmla="*/ 2516135 w 6275154"/>
              <a:gd name="connsiteY5" fmla="*/ 0 h 6931594"/>
              <a:gd name="connsiteX0" fmla="*/ 4284913 w 8043932"/>
              <a:gd name="connsiteY0" fmla="*/ 0 h 6932504"/>
              <a:gd name="connsiteX1" fmla="*/ 3023540 w 8043932"/>
              <a:gd name="connsiteY1" fmla="*/ 108183 h 6932504"/>
              <a:gd name="connsiteX2" fmla="*/ 0 w 8043932"/>
              <a:gd name="connsiteY2" fmla="*/ 6932504 h 6932504"/>
              <a:gd name="connsiteX3" fmla="*/ 8035223 w 8043932"/>
              <a:gd name="connsiteY3" fmla="*/ 6931594 h 6932504"/>
              <a:gd name="connsiteX4" fmla="*/ 8043932 w 8043932"/>
              <a:gd name="connsiteY4" fmla="*/ 0 h 6932504"/>
              <a:gd name="connsiteX5" fmla="*/ 4284913 w 8043932"/>
              <a:gd name="connsiteY5" fmla="*/ 0 h 6932504"/>
              <a:gd name="connsiteX0" fmla="*/ 4284913 w 8043932"/>
              <a:gd name="connsiteY0" fmla="*/ 0 h 6932504"/>
              <a:gd name="connsiteX1" fmla="*/ 3023540 w 8043932"/>
              <a:gd name="connsiteY1" fmla="*/ 11898 h 6932504"/>
              <a:gd name="connsiteX2" fmla="*/ 0 w 8043932"/>
              <a:gd name="connsiteY2" fmla="*/ 6932504 h 6932504"/>
              <a:gd name="connsiteX3" fmla="*/ 8035223 w 8043932"/>
              <a:gd name="connsiteY3" fmla="*/ 6931594 h 6932504"/>
              <a:gd name="connsiteX4" fmla="*/ 8043932 w 8043932"/>
              <a:gd name="connsiteY4" fmla="*/ 0 h 6932504"/>
              <a:gd name="connsiteX5" fmla="*/ 4284913 w 8043932"/>
              <a:gd name="connsiteY5" fmla="*/ 0 h 6932504"/>
              <a:gd name="connsiteX0" fmla="*/ 4284913 w 8043932"/>
              <a:gd name="connsiteY0" fmla="*/ 0 h 6932504"/>
              <a:gd name="connsiteX1" fmla="*/ 3023540 w 8043932"/>
              <a:gd name="connsiteY1" fmla="*/ 2269 h 6932504"/>
              <a:gd name="connsiteX2" fmla="*/ 0 w 8043932"/>
              <a:gd name="connsiteY2" fmla="*/ 6932504 h 6932504"/>
              <a:gd name="connsiteX3" fmla="*/ 8035223 w 8043932"/>
              <a:gd name="connsiteY3" fmla="*/ 6931594 h 6932504"/>
              <a:gd name="connsiteX4" fmla="*/ 8043932 w 8043932"/>
              <a:gd name="connsiteY4" fmla="*/ 0 h 6932504"/>
              <a:gd name="connsiteX5" fmla="*/ 4284913 w 8043932"/>
              <a:gd name="connsiteY5" fmla="*/ 0 h 6932504"/>
              <a:gd name="connsiteX0" fmla="*/ 4284913 w 8043932"/>
              <a:gd name="connsiteY0" fmla="*/ 7359 h 6939863"/>
              <a:gd name="connsiteX1" fmla="*/ 6795 w 8043932"/>
              <a:gd name="connsiteY1" fmla="*/ 0 h 6939863"/>
              <a:gd name="connsiteX2" fmla="*/ 0 w 8043932"/>
              <a:gd name="connsiteY2" fmla="*/ 6939863 h 6939863"/>
              <a:gd name="connsiteX3" fmla="*/ 8035223 w 8043932"/>
              <a:gd name="connsiteY3" fmla="*/ 6938953 h 6939863"/>
              <a:gd name="connsiteX4" fmla="*/ 8043932 w 8043932"/>
              <a:gd name="connsiteY4" fmla="*/ 7359 h 6939863"/>
              <a:gd name="connsiteX5" fmla="*/ 4284913 w 8043932"/>
              <a:gd name="connsiteY5" fmla="*/ 7359 h 693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43932" h="6939863">
                <a:moveTo>
                  <a:pt x="4284913" y="7359"/>
                </a:moveTo>
                <a:lnTo>
                  <a:pt x="6795" y="0"/>
                </a:lnTo>
                <a:lnTo>
                  <a:pt x="0" y="6939863"/>
                </a:lnTo>
                <a:lnTo>
                  <a:pt x="8035223" y="6938953"/>
                </a:lnTo>
                <a:lnTo>
                  <a:pt x="8043932" y="7359"/>
                </a:lnTo>
                <a:lnTo>
                  <a:pt x="4284913" y="7359"/>
                </a:lnTo>
                <a:close/>
              </a:path>
            </a:pathLst>
          </a:cu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Freeform 28"/>
          <p:cNvSpPr/>
          <p:nvPr userDrawn="1"/>
        </p:nvSpPr>
        <p:spPr>
          <a:xfrm rot="20447943">
            <a:off x="9301439" y="-744350"/>
            <a:ext cx="1562100" cy="8115342"/>
          </a:xfrm>
          <a:custGeom>
            <a:avLst/>
            <a:gdLst>
              <a:gd name="connsiteX0" fmla="*/ 0 w 1562100"/>
              <a:gd name="connsiteY0" fmla="*/ 0 h 6886575"/>
              <a:gd name="connsiteX1" fmla="*/ 1447800 w 1562100"/>
              <a:gd name="connsiteY1" fmla="*/ 6886575 h 6886575"/>
              <a:gd name="connsiteX2" fmla="*/ 1562100 w 1562100"/>
              <a:gd name="connsiteY2" fmla="*/ 6886575 h 6886575"/>
              <a:gd name="connsiteX3" fmla="*/ 104775 w 1562100"/>
              <a:gd name="connsiteY3" fmla="*/ 9525 h 6886575"/>
              <a:gd name="connsiteX4" fmla="*/ 0 w 1562100"/>
              <a:gd name="connsiteY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6886575">
                <a:moveTo>
                  <a:pt x="0" y="0"/>
                </a:moveTo>
                <a:lnTo>
                  <a:pt x="1447800" y="6886575"/>
                </a:lnTo>
                <a:lnTo>
                  <a:pt x="1562100" y="6886575"/>
                </a:lnTo>
                <a:lnTo>
                  <a:pt x="1047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Freeform 24"/>
          <p:cNvSpPr/>
          <p:nvPr userDrawn="1"/>
        </p:nvSpPr>
        <p:spPr>
          <a:xfrm>
            <a:off x="8277224" y="-9525"/>
            <a:ext cx="3914775" cy="6858000"/>
          </a:xfrm>
          <a:custGeom>
            <a:avLst/>
            <a:gdLst>
              <a:gd name="connsiteX0" fmla="*/ 0 w 1485900"/>
              <a:gd name="connsiteY0" fmla="*/ 0 h 6877050"/>
              <a:gd name="connsiteX1" fmla="*/ 1485900 w 1485900"/>
              <a:gd name="connsiteY1" fmla="*/ 19050 h 6877050"/>
              <a:gd name="connsiteX2" fmla="*/ 1485900 w 1485900"/>
              <a:gd name="connsiteY2" fmla="*/ 6877050 h 6877050"/>
              <a:gd name="connsiteX3" fmla="*/ 1457325 w 1485900"/>
              <a:gd name="connsiteY3" fmla="*/ 6858000 h 6877050"/>
              <a:gd name="connsiteX4" fmla="*/ 0 w 1485900"/>
              <a:gd name="connsiteY4" fmla="*/ 0 h 6877050"/>
              <a:gd name="connsiteX0" fmla="*/ 0 w 1485900"/>
              <a:gd name="connsiteY0" fmla="*/ 0 h 6877050"/>
              <a:gd name="connsiteX1" fmla="*/ 1485900 w 1485900"/>
              <a:gd name="connsiteY1" fmla="*/ 19050 h 6877050"/>
              <a:gd name="connsiteX2" fmla="*/ 1485900 w 1485900"/>
              <a:gd name="connsiteY2" fmla="*/ 6877050 h 6877050"/>
              <a:gd name="connsiteX3" fmla="*/ 1438275 w 1485900"/>
              <a:gd name="connsiteY3" fmla="*/ 6858000 h 6877050"/>
              <a:gd name="connsiteX4" fmla="*/ 0 w 1485900"/>
              <a:gd name="connsiteY4" fmla="*/ 0 h 6877050"/>
              <a:gd name="connsiteX0" fmla="*/ 0 w 1485900"/>
              <a:gd name="connsiteY0" fmla="*/ 0 h 6886575"/>
              <a:gd name="connsiteX1" fmla="*/ 1485900 w 1485900"/>
              <a:gd name="connsiteY1" fmla="*/ 19050 h 6886575"/>
              <a:gd name="connsiteX2" fmla="*/ 1485900 w 1485900"/>
              <a:gd name="connsiteY2" fmla="*/ 6877050 h 6886575"/>
              <a:gd name="connsiteX3" fmla="*/ 1438275 w 1485900"/>
              <a:gd name="connsiteY3" fmla="*/ 6886575 h 6886575"/>
              <a:gd name="connsiteX4" fmla="*/ 0 w 1485900"/>
              <a:gd name="connsiteY4" fmla="*/ 0 h 6886575"/>
              <a:gd name="connsiteX0" fmla="*/ 0 w 1485900"/>
              <a:gd name="connsiteY0" fmla="*/ 0 h 6877050"/>
              <a:gd name="connsiteX1" fmla="*/ 1485900 w 1485900"/>
              <a:gd name="connsiteY1" fmla="*/ 19050 h 6877050"/>
              <a:gd name="connsiteX2" fmla="*/ 1485900 w 1485900"/>
              <a:gd name="connsiteY2" fmla="*/ 6877050 h 6877050"/>
              <a:gd name="connsiteX3" fmla="*/ 1438275 w 1485900"/>
              <a:gd name="connsiteY3" fmla="*/ 6877050 h 6877050"/>
              <a:gd name="connsiteX4" fmla="*/ 0 w 1485900"/>
              <a:gd name="connsiteY4" fmla="*/ 0 h 6877050"/>
              <a:gd name="connsiteX0" fmla="*/ 0 w 3914775"/>
              <a:gd name="connsiteY0" fmla="*/ 9525 h 6858000"/>
              <a:gd name="connsiteX1" fmla="*/ 3914775 w 3914775"/>
              <a:gd name="connsiteY1" fmla="*/ 0 h 6858000"/>
              <a:gd name="connsiteX2" fmla="*/ 3914775 w 3914775"/>
              <a:gd name="connsiteY2" fmla="*/ 6858000 h 6858000"/>
              <a:gd name="connsiteX3" fmla="*/ 3867150 w 3914775"/>
              <a:gd name="connsiteY3" fmla="*/ 6858000 h 6858000"/>
              <a:gd name="connsiteX4" fmla="*/ 0 w 3914775"/>
              <a:gd name="connsiteY4" fmla="*/ 95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4775" h="6858000">
                <a:moveTo>
                  <a:pt x="0" y="9525"/>
                </a:moveTo>
                <a:lnTo>
                  <a:pt x="3914775" y="0"/>
                </a:lnTo>
                <a:lnTo>
                  <a:pt x="3914775" y="6858000"/>
                </a:lnTo>
                <a:lnTo>
                  <a:pt x="3867150" y="6858000"/>
                </a:lnTo>
                <a:lnTo>
                  <a:pt x="0" y="9525"/>
                </a:lnTo>
                <a:close/>
              </a:path>
            </a:pathLst>
          </a:custGeom>
          <a:solidFill>
            <a:srgbClr val="006CA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8435" y="6300135"/>
            <a:ext cx="1267288" cy="36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32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876925" y="-19050"/>
            <a:ext cx="6315075" cy="689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Freeform 9"/>
          <p:cNvSpPr/>
          <p:nvPr userDrawn="1"/>
        </p:nvSpPr>
        <p:spPr>
          <a:xfrm>
            <a:off x="7491412" y="-28575"/>
            <a:ext cx="1562100" cy="6886575"/>
          </a:xfrm>
          <a:custGeom>
            <a:avLst/>
            <a:gdLst>
              <a:gd name="connsiteX0" fmla="*/ 0 w 1562100"/>
              <a:gd name="connsiteY0" fmla="*/ 0 h 6886575"/>
              <a:gd name="connsiteX1" fmla="*/ 1447800 w 1562100"/>
              <a:gd name="connsiteY1" fmla="*/ 6886575 h 6886575"/>
              <a:gd name="connsiteX2" fmla="*/ 1562100 w 1562100"/>
              <a:gd name="connsiteY2" fmla="*/ 6886575 h 6886575"/>
              <a:gd name="connsiteX3" fmla="*/ 104775 w 1562100"/>
              <a:gd name="connsiteY3" fmla="*/ 9525 h 6886575"/>
              <a:gd name="connsiteX4" fmla="*/ 0 w 1562100"/>
              <a:gd name="connsiteY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6886575">
                <a:moveTo>
                  <a:pt x="0" y="0"/>
                </a:moveTo>
                <a:lnTo>
                  <a:pt x="1447800" y="6886575"/>
                </a:lnTo>
                <a:lnTo>
                  <a:pt x="1562100" y="6886575"/>
                </a:lnTo>
                <a:lnTo>
                  <a:pt x="1047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 userDrawn="1"/>
        </p:nvSpPr>
        <p:spPr>
          <a:xfrm>
            <a:off x="9091612" y="-19050"/>
            <a:ext cx="123825" cy="6867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Freeform 13"/>
          <p:cNvSpPr/>
          <p:nvPr userDrawn="1"/>
        </p:nvSpPr>
        <p:spPr>
          <a:xfrm>
            <a:off x="7491412" y="-28575"/>
            <a:ext cx="1562100" cy="6886575"/>
          </a:xfrm>
          <a:custGeom>
            <a:avLst/>
            <a:gdLst>
              <a:gd name="connsiteX0" fmla="*/ 0 w 1562100"/>
              <a:gd name="connsiteY0" fmla="*/ 0 h 6886575"/>
              <a:gd name="connsiteX1" fmla="*/ 1447800 w 1562100"/>
              <a:gd name="connsiteY1" fmla="*/ 6886575 h 6886575"/>
              <a:gd name="connsiteX2" fmla="*/ 1562100 w 1562100"/>
              <a:gd name="connsiteY2" fmla="*/ 6886575 h 6886575"/>
              <a:gd name="connsiteX3" fmla="*/ 104775 w 1562100"/>
              <a:gd name="connsiteY3" fmla="*/ 9525 h 6886575"/>
              <a:gd name="connsiteX4" fmla="*/ 0 w 1562100"/>
              <a:gd name="connsiteY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6886575">
                <a:moveTo>
                  <a:pt x="0" y="0"/>
                </a:moveTo>
                <a:lnTo>
                  <a:pt x="1447800" y="6886575"/>
                </a:lnTo>
                <a:lnTo>
                  <a:pt x="1562100" y="6886575"/>
                </a:lnTo>
                <a:lnTo>
                  <a:pt x="1047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/>
          <p:cNvSpPr/>
          <p:nvPr userDrawn="1"/>
        </p:nvSpPr>
        <p:spPr>
          <a:xfrm>
            <a:off x="9091612" y="-19050"/>
            <a:ext cx="123825" cy="6867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2867" y="6397304"/>
            <a:ext cx="1267288" cy="36873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219075" y="85725"/>
            <a:ext cx="2771775" cy="116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Freeform 27"/>
          <p:cNvSpPr/>
          <p:nvPr userDrawn="1"/>
        </p:nvSpPr>
        <p:spPr>
          <a:xfrm flipH="1">
            <a:off x="-24304" y="-7280"/>
            <a:ext cx="12216304" cy="6865280"/>
          </a:xfrm>
          <a:custGeom>
            <a:avLst/>
            <a:gdLst>
              <a:gd name="connsiteX0" fmla="*/ 0 w 3753395"/>
              <a:gd name="connsiteY0" fmla="*/ 0 h 6853646"/>
              <a:gd name="connsiteX1" fmla="*/ 0 w 3753395"/>
              <a:gd name="connsiteY1" fmla="*/ 69669 h 6853646"/>
              <a:gd name="connsiteX2" fmla="*/ 1463040 w 3753395"/>
              <a:gd name="connsiteY2" fmla="*/ 6853646 h 6853646"/>
              <a:gd name="connsiteX3" fmla="*/ 3744686 w 3753395"/>
              <a:gd name="connsiteY3" fmla="*/ 6844937 h 6853646"/>
              <a:gd name="connsiteX4" fmla="*/ 3753395 w 3753395"/>
              <a:gd name="connsiteY4" fmla="*/ 0 h 6853646"/>
              <a:gd name="connsiteX5" fmla="*/ 0 w 3753395"/>
              <a:gd name="connsiteY5" fmla="*/ 0 h 6853646"/>
              <a:gd name="connsiteX0" fmla="*/ 0 w 3772445"/>
              <a:gd name="connsiteY0" fmla="*/ 0 h 6853646"/>
              <a:gd name="connsiteX1" fmla="*/ 19050 w 3772445"/>
              <a:gd name="connsiteY1" fmla="*/ 69669 h 6853646"/>
              <a:gd name="connsiteX2" fmla="*/ 1482090 w 3772445"/>
              <a:gd name="connsiteY2" fmla="*/ 6853646 h 6853646"/>
              <a:gd name="connsiteX3" fmla="*/ 3763736 w 3772445"/>
              <a:gd name="connsiteY3" fmla="*/ 6844937 h 6853646"/>
              <a:gd name="connsiteX4" fmla="*/ 3772445 w 3772445"/>
              <a:gd name="connsiteY4" fmla="*/ 0 h 6853646"/>
              <a:gd name="connsiteX5" fmla="*/ 0 w 3772445"/>
              <a:gd name="connsiteY5" fmla="*/ 0 h 6853646"/>
              <a:gd name="connsiteX0" fmla="*/ 2502709 w 6275154"/>
              <a:gd name="connsiteY0" fmla="*/ 0 h 6922875"/>
              <a:gd name="connsiteX1" fmla="*/ 2521759 w 6275154"/>
              <a:gd name="connsiteY1" fmla="*/ 69669 h 6922875"/>
              <a:gd name="connsiteX2" fmla="*/ 0 w 6275154"/>
              <a:gd name="connsiteY2" fmla="*/ 6922875 h 6922875"/>
              <a:gd name="connsiteX3" fmla="*/ 6266445 w 6275154"/>
              <a:gd name="connsiteY3" fmla="*/ 6844937 h 6922875"/>
              <a:gd name="connsiteX4" fmla="*/ 6275154 w 6275154"/>
              <a:gd name="connsiteY4" fmla="*/ 0 h 6922875"/>
              <a:gd name="connsiteX5" fmla="*/ 2502709 w 6275154"/>
              <a:gd name="connsiteY5" fmla="*/ 0 h 6922875"/>
              <a:gd name="connsiteX0" fmla="*/ 2516135 w 6275154"/>
              <a:gd name="connsiteY0" fmla="*/ 0 h 6922875"/>
              <a:gd name="connsiteX1" fmla="*/ 2521759 w 6275154"/>
              <a:gd name="connsiteY1" fmla="*/ 69669 h 6922875"/>
              <a:gd name="connsiteX2" fmla="*/ 0 w 6275154"/>
              <a:gd name="connsiteY2" fmla="*/ 6922875 h 6922875"/>
              <a:gd name="connsiteX3" fmla="*/ 6266445 w 6275154"/>
              <a:gd name="connsiteY3" fmla="*/ 6844937 h 6922875"/>
              <a:gd name="connsiteX4" fmla="*/ 6275154 w 6275154"/>
              <a:gd name="connsiteY4" fmla="*/ 0 h 6922875"/>
              <a:gd name="connsiteX5" fmla="*/ 2516135 w 6275154"/>
              <a:gd name="connsiteY5" fmla="*/ 0 h 6922875"/>
              <a:gd name="connsiteX0" fmla="*/ 2516135 w 6275154"/>
              <a:gd name="connsiteY0" fmla="*/ 0 h 6931594"/>
              <a:gd name="connsiteX1" fmla="*/ 2521759 w 6275154"/>
              <a:gd name="connsiteY1" fmla="*/ 69669 h 6931594"/>
              <a:gd name="connsiteX2" fmla="*/ 0 w 6275154"/>
              <a:gd name="connsiteY2" fmla="*/ 6922875 h 6931594"/>
              <a:gd name="connsiteX3" fmla="*/ 6266445 w 6275154"/>
              <a:gd name="connsiteY3" fmla="*/ 6931594 h 6931594"/>
              <a:gd name="connsiteX4" fmla="*/ 6275154 w 6275154"/>
              <a:gd name="connsiteY4" fmla="*/ 0 h 6931594"/>
              <a:gd name="connsiteX5" fmla="*/ 2516135 w 6275154"/>
              <a:gd name="connsiteY5" fmla="*/ 0 h 6931594"/>
              <a:gd name="connsiteX0" fmla="*/ 2516135 w 6275154"/>
              <a:gd name="connsiteY0" fmla="*/ 0 h 6931594"/>
              <a:gd name="connsiteX1" fmla="*/ 1254762 w 6275154"/>
              <a:gd name="connsiteY1" fmla="*/ 108183 h 6931594"/>
              <a:gd name="connsiteX2" fmla="*/ 0 w 6275154"/>
              <a:gd name="connsiteY2" fmla="*/ 6922875 h 6931594"/>
              <a:gd name="connsiteX3" fmla="*/ 6266445 w 6275154"/>
              <a:gd name="connsiteY3" fmla="*/ 6931594 h 6931594"/>
              <a:gd name="connsiteX4" fmla="*/ 6275154 w 6275154"/>
              <a:gd name="connsiteY4" fmla="*/ 0 h 6931594"/>
              <a:gd name="connsiteX5" fmla="*/ 2516135 w 6275154"/>
              <a:gd name="connsiteY5" fmla="*/ 0 h 6931594"/>
              <a:gd name="connsiteX0" fmla="*/ 4284913 w 8043932"/>
              <a:gd name="connsiteY0" fmla="*/ 0 h 6932504"/>
              <a:gd name="connsiteX1" fmla="*/ 3023540 w 8043932"/>
              <a:gd name="connsiteY1" fmla="*/ 108183 h 6932504"/>
              <a:gd name="connsiteX2" fmla="*/ 0 w 8043932"/>
              <a:gd name="connsiteY2" fmla="*/ 6932504 h 6932504"/>
              <a:gd name="connsiteX3" fmla="*/ 8035223 w 8043932"/>
              <a:gd name="connsiteY3" fmla="*/ 6931594 h 6932504"/>
              <a:gd name="connsiteX4" fmla="*/ 8043932 w 8043932"/>
              <a:gd name="connsiteY4" fmla="*/ 0 h 6932504"/>
              <a:gd name="connsiteX5" fmla="*/ 4284913 w 8043932"/>
              <a:gd name="connsiteY5" fmla="*/ 0 h 6932504"/>
              <a:gd name="connsiteX0" fmla="*/ 4284913 w 8043932"/>
              <a:gd name="connsiteY0" fmla="*/ 0 h 6932504"/>
              <a:gd name="connsiteX1" fmla="*/ 3023540 w 8043932"/>
              <a:gd name="connsiteY1" fmla="*/ 11898 h 6932504"/>
              <a:gd name="connsiteX2" fmla="*/ 0 w 8043932"/>
              <a:gd name="connsiteY2" fmla="*/ 6932504 h 6932504"/>
              <a:gd name="connsiteX3" fmla="*/ 8035223 w 8043932"/>
              <a:gd name="connsiteY3" fmla="*/ 6931594 h 6932504"/>
              <a:gd name="connsiteX4" fmla="*/ 8043932 w 8043932"/>
              <a:gd name="connsiteY4" fmla="*/ 0 h 6932504"/>
              <a:gd name="connsiteX5" fmla="*/ 4284913 w 8043932"/>
              <a:gd name="connsiteY5" fmla="*/ 0 h 6932504"/>
              <a:gd name="connsiteX0" fmla="*/ 4284913 w 8043932"/>
              <a:gd name="connsiteY0" fmla="*/ 0 h 6932504"/>
              <a:gd name="connsiteX1" fmla="*/ 3023540 w 8043932"/>
              <a:gd name="connsiteY1" fmla="*/ 2269 h 6932504"/>
              <a:gd name="connsiteX2" fmla="*/ 0 w 8043932"/>
              <a:gd name="connsiteY2" fmla="*/ 6932504 h 6932504"/>
              <a:gd name="connsiteX3" fmla="*/ 8035223 w 8043932"/>
              <a:gd name="connsiteY3" fmla="*/ 6931594 h 6932504"/>
              <a:gd name="connsiteX4" fmla="*/ 8043932 w 8043932"/>
              <a:gd name="connsiteY4" fmla="*/ 0 h 6932504"/>
              <a:gd name="connsiteX5" fmla="*/ 4284913 w 8043932"/>
              <a:gd name="connsiteY5" fmla="*/ 0 h 6932504"/>
              <a:gd name="connsiteX0" fmla="*/ 4284913 w 8043932"/>
              <a:gd name="connsiteY0" fmla="*/ 7359 h 6939863"/>
              <a:gd name="connsiteX1" fmla="*/ 6795 w 8043932"/>
              <a:gd name="connsiteY1" fmla="*/ 0 h 6939863"/>
              <a:gd name="connsiteX2" fmla="*/ 0 w 8043932"/>
              <a:gd name="connsiteY2" fmla="*/ 6939863 h 6939863"/>
              <a:gd name="connsiteX3" fmla="*/ 8035223 w 8043932"/>
              <a:gd name="connsiteY3" fmla="*/ 6938953 h 6939863"/>
              <a:gd name="connsiteX4" fmla="*/ 8043932 w 8043932"/>
              <a:gd name="connsiteY4" fmla="*/ 7359 h 6939863"/>
              <a:gd name="connsiteX5" fmla="*/ 4284913 w 8043932"/>
              <a:gd name="connsiteY5" fmla="*/ 7359 h 693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43932" h="6939863">
                <a:moveTo>
                  <a:pt x="4284913" y="7359"/>
                </a:moveTo>
                <a:lnTo>
                  <a:pt x="6795" y="0"/>
                </a:lnTo>
                <a:lnTo>
                  <a:pt x="0" y="6939863"/>
                </a:lnTo>
                <a:lnTo>
                  <a:pt x="8035223" y="6938953"/>
                </a:lnTo>
                <a:lnTo>
                  <a:pt x="8043932" y="7359"/>
                </a:lnTo>
                <a:lnTo>
                  <a:pt x="4284913" y="7359"/>
                </a:lnTo>
                <a:close/>
              </a:path>
            </a:pathLst>
          </a:custGeom>
          <a:blipFill dpi="0" rotWithShape="0">
            <a:blip r:embed="rId3"/>
            <a:srcRect/>
            <a:tile tx="0" ty="0" sx="25000" sy="25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Freeform 24"/>
          <p:cNvSpPr/>
          <p:nvPr userDrawn="1"/>
        </p:nvSpPr>
        <p:spPr>
          <a:xfrm flipV="1">
            <a:off x="7529168" y="3164378"/>
            <a:ext cx="4681882" cy="3657597"/>
          </a:xfrm>
          <a:custGeom>
            <a:avLst/>
            <a:gdLst>
              <a:gd name="connsiteX0" fmla="*/ 0 w 1485900"/>
              <a:gd name="connsiteY0" fmla="*/ 0 h 6877050"/>
              <a:gd name="connsiteX1" fmla="*/ 1485900 w 1485900"/>
              <a:gd name="connsiteY1" fmla="*/ 19050 h 6877050"/>
              <a:gd name="connsiteX2" fmla="*/ 1485900 w 1485900"/>
              <a:gd name="connsiteY2" fmla="*/ 6877050 h 6877050"/>
              <a:gd name="connsiteX3" fmla="*/ 1457325 w 1485900"/>
              <a:gd name="connsiteY3" fmla="*/ 6858000 h 6877050"/>
              <a:gd name="connsiteX4" fmla="*/ 0 w 1485900"/>
              <a:gd name="connsiteY4" fmla="*/ 0 h 6877050"/>
              <a:gd name="connsiteX0" fmla="*/ 0 w 1485900"/>
              <a:gd name="connsiteY0" fmla="*/ 0 h 6877050"/>
              <a:gd name="connsiteX1" fmla="*/ 1485900 w 1485900"/>
              <a:gd name="connsiteY1" fmla="*/ 19050 h 6877050"/>
              <a:gd name="connsiteX2" fmla="*/ 1485900 w 1485900"/>
              <a:gd name="connsiteY2" fmla="*/ 6877050 h 6877050"/>
              <a:gd name="connsiteX3" fmla="*/ 1438275 w 1485900"/>
              <a:gd name="connsiteY3" fmla="*/ 6858000 h 6877050"/>
              <a:gd name="connsiteX4" fmla="*/ 0 w 1485900"/>
              <a:gd name="connsiteY4" fmla="*/ 0 h 6877050"/>
              <a:gd name="connsiteX0" fmla="*/ 0 w 1485900"/>
              <a:gd name="connsiteY0" fmla="*/ 0 h 6886575"/>
              <a:gd name="connsiteX1" fmla="*/ 1485900 w 1485900"/>
              <a:gd name="connsiteY1" fmla="*/ 19050 h 6886575"/>
              <a:gd name="connsiteX2" fmla="*/ 1485900 w 1485900"/>
              <a:gd name="connsiteY2" fmla="*/ 6877050 h 6886575"/>
              <a:gd name="connsiteX3" fmla="*/ 1438275 w 1485900"/>
              <a:gd name="connsiteY3" fmla="*/ 6886575 h 6886575"/>
              <a:gd name="connsiteX4" fmla="*/ 0 w 1485900"/>
              <a:gd name="connsiteY4" fmla="*/ 0 h 6886575"/>
              <a:gd name="connsiteX0" fmla="*/ 0 w 1485900"/>
              <a:gd name="connsiteY0" fmla="*/ 0 h 6877050"/>
              <a:gd name="connsiteX1" fmla="*/ 1485900 w 1485900"/>
              <a:gd name="connsiteY1" fmla="*/ 19050 h 6877050"/>
              <a:gd name="connsiteX2" fmla="*/ 1485900 w 1485900"/>
              <a:gd name="connsiteY2" fmla="*/ 6877050 h 6877050"/>
              <a:gd name="connsiteX3" fmla="*/ 1438275 w 1485900"/>
              <a:gd name="connsiteY3" fmla="*/ 6877050 h 6877050"/>
              <a:gd name="connsiteX4" fmla="*/ 0 w 1485900"/>
              <a:gd name="connsiteY4" fmla="*/ 0 h 6877050"/>
              <a:gd name="connsiteX0" fmla="*/ 0 w 3914775"/>
              <a:gd name="connsiteY0" fmla="*/ 9525 h 6858000"/>
              <a:gd name="connsiteX1" fmla="*/ 3914775 w 3914775"/>
              <a:gd name="connsiteY1" fmla="*/ 0 h 6858000"/>
              <a:gd name="connsiteX2" fmla="*/ 3914775 w 3914775"/>
              <a:gd name="connsiteY2" fmla="*/ 6858000 h 6858000"/>
              <a:gd name="connsiteX3" fmla="*/ 3867150 w 3914775"/>
              <a:gd name="connsiteY3" fmla="*/ 6858000 h 6858000"/>
              <a:gd name="connsiteX4" fmla="*/ 0 w 3914775"/>
              <a:gd name="connsiteY4" fmla="*/ 9525 h 6858000"/>
              <a:gd name="connsiteX0" fmla="*/ 0 w 3914775"/>
              <a:gd name="connsiteY0" fmla="*/ 9525 h 6930190"/>
              <a:gd name="connsiteX1" fmla="*/ 3914775 w 3914775"/>
              <a:gd name="connsiteY1" fmla="*/ 0 h 6930190"/>
              <a:gd name="connsiteX2" fmla="*/ 3914775 w 3914775"/>
              <a:gd name="connsiteY2" fmla="*/ 6858000 h 6930190"/>
              <a:gd name="connsiteX3" fmla="*/ 3906972 w 3914775"/>
              <a:gd name="connsiteY3" fmla="*/ 6930190 h 6930190"/>
              <a:gd name="connsiteX4" fmla="*/ 0 w 3914775"/>
              <a:gd name="connsiteY4" fmla="*/ 9525 h 693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4775" h="6930190">
                <a:moveTo>
                  <a:pt x="0" y="9525"/>
                </a:moveTo>
                <a:lnTo>
                  <a:pt x="3914775" y="0"/>
                </a:lnTo>
                <a:lnTo>
                  <a:pt x="3914775" y="6858000"/>
                </a:lnTo>
                <a:lnTo>
                  <a:pt x="3906972" y="6930190"/>
                </a:lnTo>
                <a:lnTo>
                  <a:pt x="0" y="9525"/>
                </a:lnTo>
                <a:close/>
              </a:path>
            </a:pathLst>
          </a:custGeom>
          <a:solidFill>
            <a:srgbClr val="006CA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Freeform 28"/>
          <p:cNvSpPr/>
          <p:nvPr userDrawn="1"/>
        </p:nvSpPr>
        <p:spPr>
          <a:xfrm rot="3962384">
            <a:off x="9070353" y="2092690"/>
            <a:ext cx="1562100" cy="5853962"/>
          </a:xfrm>
          <a:custGeom>
            <a:avLst/>
            <a:gdLst>
              <a:gd name="connsiteX0" fmla="*/ 0 w 1562100"/>
              <a:gd name="connsiteY0" fmla="*/ 0 h 6886575"/>
              <a:gd name="connsiteX1" fmla="*/ 1447800 w 1562100"/>
              <a:gd name="connsiteY1" fmla="*/ 6886575 h 6886575"/>
              <a:gd name="connsiteX2" fmla="*/ 1562100 w 1562100"/>
              <a:gd name="connsiteY2" fmla="*/ 6886575 h 6886575"/>
              <a:gd name="connsiteX3" fmla="*/ 104775 w 1562100"/>
              <a:gd name="connsiteY3" fmla="*/ 9525 h 6886575"/>
              <a:gd name="connsiteX4" fmla="*/ 0 w 1562100"/>
              <a:gd name="connsiteY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6886575">
                <a:moveTo>
                  <a:pt x="0" y="0"/>
                </a:moveTo>
                <a:lnTo>
                  <a:pt x="1447800" y="6886575"/>
                </a:lnTo>
                <a:lnTo>
                  <a:pt x="1562100" y="6886575"/>
                </a:lnTo>
                <a:lnTo>
                  <a:pt x="1047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9629956" y="5278826"/>
            <a:ext cx="2309631" cy="1302845"/>
          </a:xfrm>
          <a:prstGeom prst="rect">
            <a:avLst/>
          </a:prstGeom>
        </p:spPr>
        <p:txBody>
          <a:bodyPr/>
          <a:lstStyle>
            <a:lvl1pPr>
              <a:defRPr sz="2000" b="1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Image caption (title case)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075" y="6314423"/>
            <a:ext cx="1267288" cy="36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466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2180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2CF7E-BED6-4B4E-A652-A16C5A08C2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AF8025-FB5D-4D2D-9C18-92549676F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86C7F-26D7-4651-AA6F-0B03F3FDD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7EF290-2EFD-4C11-AF12-8005C3AEC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DE6BB-FDF1-42BA-9741-E9CD0D1F6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CCCC-0CD0-4589-9E97-CBD331F7447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60466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3207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3933" r:id="rId2"/>
    <p:sldLayoutId id="2147483934" r:id="rId3"/>
    <p:sldLayoutId id="2147483935" r:id="rId4"/>
    <p:sldLayoutId id="2147483936" r:id="rId5"/>
    <p:sldLayoutId id="2147483937" r:id="rId6"/>
    <p:sldLayoutId id="2147483938" r:id="rId7"/>
    <p:sldLayoutId id="2147483939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chemeClr val="bg1"/>
          </a:solidFill>
          <a:latin typeface="Arial Narrow" charset="0"/>
          <a:ea typeface="Arial Narrow" charset="0"/>
          <a:cs typeface="Arial Narrow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200" kern="1200">
          <a:solidFill>
            <a:schemeClr val="bg1"/>
          </a:solidFill>
          <a:latin typeface="Arial Narrow" charset="0"/>
          <a:ea typeface="Arial Narrow" charset="0"/>
          <a:cs typeface="Arial Narrow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57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7CA752-FFEF-475F-98F2-FE95C74FA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AC823-C06B-4D91-990B-2892C5F0C4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A74D2-FF1B-4385-96B7-4286CEF8BA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6A986-698C-44EA-A53D-8E3A70C714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28ECC-9476-470B-9FC1-F93E645B20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4CCCC-0CD0-4589-9E97-CBD331F7447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90156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76" r:id="rId2"/>
    <p:sldLayoutId id="2147483977" r:id="rId3"/>
    <p:sldLayoutId id="2147483978" r:id="rId4"/>
    <p:sldLayoutId id="2147483979" r:id="rId5"/>
    <p:sldLayoutId id="2147483980" r:id="rId6"/>
    <p:sldLayoutId id="2147483981" r:id="rId7"/>
    <p:sldLayoutId id="2147483982" r:id="rId8"/>
    <p:sldLayoutId id="2147483983" r:id="rId9"/>
    <p:sldLayoutId id="2147483984" r:id="rId10"/>
    <p:sldLayoutId id="2147483985" r:id="rId11"/>
    <p:sldLayoutId id="2147483986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8.jp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2468067222001031" TargetMode="External"/><Relationship Id="rId2" Type="http://schemas.openxmlformats.org/officeDocument/2006/relationships/hyperlink" Target="https://e-academy.hamilton-medical.com/auth/RepositoryEntry/47841280/CourseNode/99319570534703" TargetMode="Externa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www.sciencedirect.com/science/article/pii/S2468067224000737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CHIEW.YEONG.SHIONG@MONAHS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70486" y="3422817"/>
            <a:ext cx="6012163" cy="1025158"/>
          </a:xfrm>
        </p:spPr>
        <p:txBody>
          <a:bodyPr/>
          <a:lstStyle/>
          <a:p>
            <a:r>
              <a:rPr lang="en-AU" sz="2400" b="1" dirty="0"/>
              <a:t>SPEAKER</a:t>
            </a:r>
          </a:p>
          <a:p>
            <a:r>
              <a:rPr lang="en-AU" sz="2400" dirty="0"/>
              <a:t>Ir. Dr. CHIEW YEONG SHIONG</a:t>
            </a:r>
          </a:p>
          <a:p>
            <a:r>
              <a:rPr lang="en-US" sz="2400" dirty="0"/>
              <a:t>School of Engineering, Monash University Malaysia</a:t>
            </a:r>
          </a:p>
          <a:p>
            <a:endParaRPr lang="en-AU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70485" y="5603820"/>
            <a:ext cx="5649316" cy="409725"/>
          </a:xfrm>
        </p:spPr>
        <p:txBody>
          <a:bodyPr/>
          <a:lstStyle/>
          <a:p>
            <a:r>
              <a:rPr lang="en-AU" sz="1800" dirty="0"/>
              <a:t>13 November 2024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70486" y="1364758"/>
            <a:ext cx="6322717" cy="570397"/>
          </a:xfrm>
        </p:spPr>
        <p:txBody>
          <a:bodyPr/>
          <a:lstStyle/>
          <a:p>
            <a:r>
              <a:rPr lang="en-US" sz="3200" dirty="0"/>
              <a:t>Application of Model-based Method and Artificial Intelligence in Mechanical Ventilation Treatment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70183" y="6013545"/>
            <a:ext cx="5649617" cy="409725"/>
          </a:xfrm>
        </p:spPr>
        <p:txBody>
          <a:bodyPr/>
          <a:lstStyle/>
          <a:p>
            <a:r>
              <a:rPr lang="en-AU" sz="1800" dirty="0"/>
              <a:t>Medical Engineering and Technology Hub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B5FE51D-83C9-4821-8307-3D1A479C4DA3}"/>
              </a:ext>
            </a:extLst>
          </p:cNvPr>
          <p:cNvSpPr txBox="1">
            <a:spLocks/>
          </p:cNvSpPr>
          <p:nvPr/>
        </p:nvSpPr>
        <p:spPr>
          <a:xfrm>
            <a:off x="370182" y="2378533"/>
            <a:ext cx="6012467" cy="5703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500" b="1" kern="1200" baseline="0">
                <a:solidFill>
                  <a:srgbClr val="006CAB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2400" cap="al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988B89-C672-8B83-4EBA-7213AF004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660" y="5461719"/>
            <a:ext cx="1782825" cy="127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997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2DACA2E-012C-988A-5042-7ECA6D75544F}"/>
              </a:ext>
            </a:extLst>
          </p:cNvPr>
          <p:cNvSpPr txBox="1">
            <a:spLocks/>
          </p:cNvSpPr>
          <p:nvPr/>
        </p:nvSpPr>
        <p:spPr>
          <a:xfrm>
            <a:off x="3764402" y="4865973"/>
            <a:ext cx="9259203" cy="18865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NZ" sz="2000" b="0" dirty="0">
                <a:latin typeface="Arial" panose="020B0604020202020204" pitchFamily="34" charset="0"/>
                <a:cs typeface="Arial" panose="020B0604020202020204" pitchFamily="34" charset="0"/>
              </a:rPr>
              <a:t>Connect to each ventilator in the ICU ward</a:t>
            </a:r>
          </a:p>
          <a:p>
            <a:pPr marL="457200" indent="-457200">
              <a:buFont typeface="+mj-lt"/>
              <a:buAutoNum type="arabicPeriod"/>
            </a:pPr>
            <a:r>
              <a:rPr lang="en-NZ" sz="2000" b="0" dirty="0">
                <a:latin typeface="Arial" panose="020B0604020202020204" pitchFamily="34" charset="0"/>
                <a:cs typeface="Arial" panose="020B0604020202020204" pitchFamily="34" charset="0"/>
              </a:rPr>
              <a:t>Data is transferred to local server</a:t>
            </a:r>
          </a:p>
          <a:p>
            <a:pPr marL="457200" indent="-457200">
              <a:buFont typeface="+mj-lt"/>
              <a:buAutoNum type="arabicPeriod"/>
            </a:pPr>
            <a:r>
              <a:rPr lang="en-NZ" sz="2000" b="0" dirty="0">
                <a:latin typeface="Arial" panose="020B0604020202020204" pitchFamily="34" charset="0"/>
                <a:cs typeface="Arial" panose="020B0604020202020204" pitchFamily="34" charset="0"/>
              </a:rPr>
              <a:t>Backup in cloud storage</a:t>
            </a:r>
          </a:p>
          <a:p>
            <a:pPr marL="457200" indent="-457200">
              <a:buFont typeface="+mj-lt"/>
              <a:buAutoNum type="arabicPeriod"/>
            </a:pPr>
            <a:r>
              <a:rPr lang="en-NZ" sz="2000" b="0" dirty="0">
                <a:latin typeface="Arial" panose="020B0604020202020204" pitchFamily="34" charset="0"/>
                <a:cs typeface="Arial" panose="020B0604020202020204" pitchFamily="34" charset="0"/>
              </a:rPr>
              <a:t>Data in server and cloud are synchronised</a:t>
            </a:r>
          </a:p>
          <a:p>
            <a:pPr marL="457200" indent="-457200">
              <a:buFont typeface="+mj-lt"/>
              <a:buAutoNum type="arabicPeriod"/>
            </a:pPr>
            <a:r>
              <a:rPr lang="en-NZ" sz="2000" b="0" dirty="0">
                <a:latin typeface="Arial" panose="020B0604020202020204" pitchFamily="34" charset="0"/>
                <a:cs typeface="Arial" panose="020B0604020202020204" pitchFamily="34" charset="0"/>
              </a:rPr>
              <a:t>Interface for monitoring and analysis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0C3601C-BA3E-DD19-A06D-D65716AE82A8}"/>
              </a:ext>
            </a:extLst>
          </p:cNvPr>
          <p:cNvSpPr txBox="1">
            <a:spLocks/>
          </p:cNvSpPr>
          <p:nvPr/>
        </p:nvSpPr>
        <p:spPr>
          <a:xfrm>
            <a:off x="428611" y="384023"/>
            <a:ext cx="11639564" cy="92090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800" cap="all" dirty="0">
                <a:latin typeface="Arial Black" panose="020B0A04020102020204" pitchFamily="34" charset="0"/>
              </a:rPr>
              <a:t>3. Development of Patient monitoring system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4E132FF0-6AF6-73B6-04D7-CFF6E021DDC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96656" y="918137"/>
            <a:ext cx="7724597" cy="375855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BFC7F81-0012-F9FC-45C7-1F9E8FD2144E}"/>
              </a:ext>
            </a:extLst>
          </p:cNvPr>
          <p:cNvSpPr txBox="1">
            <a:spLocks/>
          </p:cNvSpPr>
          <p:nvPr/>
        </p:nvSpPr>
        <p:spPr>
          <a:xfrm>
            <a:off x="276218" y="2229343"/>
            <a:ext cx="2543182" cy="92090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800" cap="all" dirty="0" err="1">
                <a:latin typeface="Arial Black" panose="020B0A04020102020204" pitchFamily="34" charset="0"/>
              </a:rPr>
              <a:t>carenet</a:t>
            </a:r>
            <a:endParaRPr lang="en-NZ" sz="2800" cap="all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780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2DACA2E-012C-988A-5042-7ECA6D75544F}"/>
              </a:ext>
            </a:extLst>
          </p:cNvPr>
          <p:cNvSpPr txBox="1">
            <a:spLocks/>
          </p:cNvSpPr>
          <p:nvPr/>
        </p:nvSpPr>
        <p:spPr>
          <a:xfrm>
            <a:off x="428611" y="1018606"/>
            <a:ext cx="10373859" cy="15047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sz="1800" b="0" dirty="0">
                <a:latin typeface="Arial" panose="020B0604020202020204" pitchFamily="34" charset="0"/>
                <a:cs typeface="Arial" panose="020B0604020202020204" pitchFamily="34" charset="0"/>
              </a:rPr>
              <a:t>1. Develop data acquisition system to continuously monitor patient remotely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sz="1800" b="0" dirty="0">
                <a:latin typeface="Arial" panose="020B0604020202020204" pitchFamily="34" charset="0"/>
                <a:cs typeface="Arial" panose="020B0604020202020204" pitchFamily="34" charset="0"/>
              </a:rPr>
              <a:t>Help in data collection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sz="1800" b="0" dirty="0">
                <a:latin typeface="Arial" panose="020B0604020202020204" pitchFamily="34" charset="0"/>
                <a:cs typeface="Arial" panose="020B0604020202020204" pitchFamily="34" charset="0"/>
              </a:rPr>
              <a:t>Conduct and support clinical trials </a:t>
            </a:r>
          </a:p>
        </p:txBody>
      </p:sp>
      <p:pic>
        <p:nvPicPr>
          <p:cNvPr id="4" name="Content Placeholder 7" descr="A picture containing text, indoor, computer&#10;&#10;Description automatically generated">
            <a:extLst>
              <a:ext uri="{FF2B5EF4-FFF2-40B4-BE49-F238E27FC236}">
                <a16:creationId xmlns:a16="http://schemas.microsoft.com/office/drawing/2014/main" id="{02C41CA6-21CE-E67A-2CAE-725F592DD0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614" r="26056"/>
          <a:stretch/>
        </p:blipFill>
        <p:spPr>
          <a:xfrm>
            <a:off x="5736018" y="2873030"/>
            <a:ext cx="2562996" cy="3240000"/>
          </a:xfrm>
          <a:prstGeom prst="rect">
            <a:avLst/>
          </a:prstGeom>
        </p:spPr>
      </p:pic>
      <p:pic>
        <p:nvPicPr>
          <p:cNvPr id="5" name="Content Placeholder 9" descr="A picture containing indoor, floor, office, cluttered&#10;&#10;Description automatically generated">
            <a:extLst>
              <a:ext uri="{FF2B5EF4-FFF2-40B4-BE49-F238E27FC236}">
                <a16:creationId xmlns:a16="http://schemas.microsoft.com/office/drawing/2014/main" id="{E38FF250-6C9B-439F-EC60-E179B6A900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287" y="2873030"/>
            <a:ext cx="2430000" cy="3240000"/>
          </a:xfrm>
          <a:prstGeom prst="rect">
            <a:avLst/>
          </a:prstGeom>
        </p:spPr>
      </p:pic>
      <p:pic>
        <p:nvPicPr>
          <p:cNvPr id="6" name="Picture 5" descr="A picture containing indoor, electronic&#10;&#10;Description automatically generated">
            <a:extLst>
              <a:ext uri="{FF2B5EF4-FFF2-40B4-BE49-F238E27FC236}">
                <a16:creationId xmlns:a16="http://schemas.microsoft.com/office/drawing/2014/main" id="{F8C8B93E-D726-0498-3301-0A124F207D0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57" r="6378"/>
          <a:stretch/>
        </p:blipFill>
        <p:spPr>
          <a:xfrm>
            <a:off x="8373133" y="2873030"/>
            <a:ext cx="1989325" cy="3240000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1829C264-4F53-3F86-35EF-00640292A2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6577" y="2873031"/>
            <a:ext cx="1820991" cy="3240000"/>
          </a:xfrm>
          <a:prstGeom prst="rect">
            <a:avLst/>
          </a:prstGeom>
        </p:spPr>
      </p:pic>
      <p:pic>
        <p:nvPicPr>
          <p:cNvPr id="9" name="Picture 8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9480BC43-9DEE-4E0D-FE68-D8A059E8F83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72" r="2623" b="-4"/>
          <a:stretch/>
        </p:blipFill>
        <p:spPr>
          <a:xfrm>
            <a:off x="2642894" y="2873031"/>
            <a:ext cx="3043517" cy="324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1AB32C0-73C4-1055-071F-DB062B5C28C2}"/>
              </a:ext>
            </a:extLst>
          </p:cNvPr>
          <p:cNvSpPr txBox="1">
            <a:spLocks/>
          </p:cNvSpPr>
          <p:nvPr/>
        </p:nvSpPr>
        <p:spPr>
          <a:xfrm>
            <a:off x="428611" y="384023"/>
            <a:ext cx="11639564" cy="92090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800" cap="all" dirty="0">
                <a:latin typeface="Arial Black" panose="020B0A04020102020204" pitchFamily="34" charset="0"/>
              </a:rPr>
              <a:t>3. Development of Patient monitoring system</a:t>
            </a:r>
          </a:p>
        </p:txBody>
      </p:sp>
    </p:spTree>
    <p:extLst>
      <p:ext uri="{BB962C8B-B14F-4D97-AF65-F5344CB8AC3E}">
        <p14:creationId xmlns:p14="http://schemas.microsoft.com/office/powerpoint/2010/main" val="863677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E41DDF-3431-7DF0-E700-CB6290C04C84}"/>
              </a:ext>
            </a:extLst>
          </p:cNvPr>
          <p:cNvSpPr txBox="1">
            <a:spLocks/>
          </p:cNvSpPr>
          <p:nvPr/>
        </p:nvSpPr>
        <p:spPr>
          <a:xfrm>
            <a:off x="687572" y="370148"/>
            <a:ext cx="5667388" cy="3339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NZ" sz="20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9413" indent="-285750" algn="just">
              <a:lnSpc>
                <a:spcPct val="100000"/>
              </a:lnSpc>
              <a:spcBef>
                <a:spcPts val="0"/>
              </a:spcBef>
            </a:pPr>
            <a:endParaRPr lang="en-GB" sz="2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7B1327-D2CE-26A3-1AAB-12FD9AB20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42" y="838203"/>
            <a:ext cx="5943600" cy="2804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8E4E2D-8B7A-D62E-6778-E0BA6F82CC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92067" y="838203"/>
            <a:ext cx="5086350" cy="28073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7F3154-73D7-6B9E-8964-585808218F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779"/>
          <a:stretch/>
        </p:blipFill>
        <p:spPr bwMode="auto">
          <a:xfrm>
            <a:off x="507742" y="3751927"/>
            <a:ext cx="4774915" cy="28481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A051BA-27D1-5D2F-0A0F-A7133D2AC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3382" y="2686742"/>
            <a:ext cx="5790069" cy="400457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F879598-055A-F462-D9AC-1E09B47C258F}"/>
              </a:ext>
            </a:extLst>
          </p:cNvPr>
          <p:cNvSpPr txBox="1">
            <a:spLocks/>
          </p:cNvSpPr>
          <p:nvPr/>
        </p:nvSpPr>
        <p:spPr>
          <a:xfrm>
            <a:off x="428611" y="446348"/>
            <a:ext cx="10373859" cy="3339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sz="1800" b="0" dirty="0">
                <a:latin typeface="Arial" panose="020B0604020202020204" pitchFamily="34" charset="0"/>
                <a:cs typeface="Arial" panose="020B0604020202020204" pitchFamily="34" charset="0"/>
              </a:rPr>
              <a:t>2.  Software development for real time analytics of MV patient data</a:t>
            </a:r>
          </a:p>
        </p:txBody>
      </p:sp>
    </p:spTree>
    <p:extLst>
      <p:ext uri="{BB962C8B-B14F-4D97-AF65-F5344CB8AC3E}">
        <p14:creationId xmlns:p14="http://schemas.microsoft.com/office/powerpoint/2010/main" val="4147731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7C0EF5-901B-7693-0608-9C5405355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sz="2400" cap="all" dirty="0">
                <a:latin typeface="Arial Black" panose="020B0A04020102020204" pitchFamily="34" charset="0"/>
              </a:rPr>
              <a:t>4. ONLINE 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FFF34-5F38-1861-1396-B8BF5D42506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E66060EC-8B5A-4589-BB19-CAEE2D2BABA4}" type="slidenum">
              <a:rPr lang="en-NZ" smtClean="0"/>
              <a:pPr>
                <a:defRPr/>
              </a:pPr>
              <a:t>13</a:t>
            </a:fld>
            <a:endParaRPr lang="en-NZ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90E5BE5-48FA-B772-881A-B63E96BD6498}"/>
              </a:ext>
            </a:extLst>
          </p:cNvPr>
          <p:cNvSpPr>
            <a:spLocks noGrp="1" noChangeArrowheads="1"/>
          </p:cNvSpPr>
          <p:nvPr>
            <p:ph sz="half" idx="15"/>
          </p:nvPr>
        </p:nvSpPr>
        <p:spPr bwMode="auto"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 Setting mechanical ventilator: Resource from Hamilton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https://e-academy.hamilton-medical.com/auth/RepositoryEntry/47841280/CourseNode/99319570534703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 Data acquisition system construction manual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https://www.sciencedirect.com/science/article/pii/S2468067222001031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3. Mechanical Lung construction manual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https://www.sciencedirect.com/science/article/pii/S2468067224000737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700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2"/>
          <p:cNvSpPr txBox="1"/>
          <p:nvPr/>
        </p:nvSpPr>
        <p:spPr>
          <a:xfrm>
            <a:off x="559569" y="2186313"/>
            <a:ext cx="10515600" cy="1017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01279"/>
              </a:buClr>
              <a:buSzPts val="7200"/>
              <a:buFont typeface="Arial Narrow"/>
              <a:buNone/>
            </a:pPr>
            <a:r>
              <a:rPr lang="en-US" sz="7200" b="1" i="0" u="none" strike="noStrike" cap="none" dirty="0">
                <a:solidFill>
                  <a:srgbClr val="006CAB"/>
                </a:solidFill>
                <a:latin typeface="Arial Black" panose="020B0A04020102020204" pitchFamily="34" charset="0"/>
                <a:ea typeface="Arial Narrow"/>
                <a:cs typeface="Arial Narrow"/>
                <a:sym typeface="Arial Narrow"/>
              </a:rPr>
              <a:t>THANK YOU</a:t>
            </a:r>
            <a:endParaRPr sz="7200" b="1" i="0" u="none" strike="noStrike" cap="none" dirty="0">
              <a:solidFill>
                <a:srgbClr val="006CAB"/>
              </a:solidFill>
              <a:latin typeface="Arial Black" panose="020B0A04020102020204" pitchFamily="34" charset="0"/>
              <a:ea typeface="Arial Narrow"/>
              <a:cs typeface="Arial Narrow"/>
              <a:sym typeface="Arial Narrow"/>
            </a:endParaRPr>
          </a:p>
        </p:txBody>
      </p:sp>
      <p:sp>
        <p:nvSpPr>
          <p:cNvPr id="452" name="Google Shape;452;p42"/>
          <p:cNvSpPr txBox="1"/>
          <p:nvPr/>
        </p:nvSpPr>
        <p:spPr>
          <a:xfrm>
            <a:off x="159332" y="4345653"/>
            <a:ext cx="8607668" cy="13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 Narrow"/>
              <a:buNone/>
            </a:pPr>
            <a:r>
              <a:rPr lang="en-US" sz="2400" b="1" i="0" u="none" strike="noStrike" cap="none" dirty="0">
                <a:solidFill>
                  <a:srgbClr val="595959"/>
                </a:solidFill>
                <a:latin typeface="Arial" panose="020B0604020202020204" pitchFamily="34" charset="0"/>
                <a:ea typeface="Arial Narrow"/>
                <a:cs typeface="Arial" panose="020B0604020202020204" pitchFamily="34" charset="0"/>
                <a:sym typeface="Arial Narrow"/>
              </a:rPr>
              <a:t>FIND OUT MORE AT </a:t>
            </a:r>
            <a:r>
              <a:rPr lang="en-US" sz="2400" b="1" i="0" u="none" strike="noStrike" cap="none" dirty="0">
                <a:solidFill>
                  <a:srgbClr val="006CAB"/>
                </a:solidFill>
                <a:latin typeface="Arial" panose="020B0604020202020204" pitchFamily="34" charset="0"/>
                <a:ea typeface="Arial Narrow"/>
                <a:cs typeface="Arial" panose="020B0604020202020204" pitchFamily="34" charset="0"/>
                <a:sym typeface="Arial Narrow"/>
              </a:rPr>
              <a:t>MONASH.EDU.MY</a:t>
            </a:r>
          </a:p>
          <a:p>
            <a:endParaRPr lang="en-AU" sz="2400" dirty="0">
              <a:hlinkClick r:id="rId3"/>
            </a:endParaRPr>
          </a:p>
          <a:p>
            <a:r>
              <a:rPr lang="en-AU" sz="2400" dirty="0">
                <a:hlinkClick r:id="rId3"/>
              </a:rPr>
              <a:t>CHIEW.YEONG.SHIONG@MONAHS.EDU</a:t>
            </a:r>
            <a:endParaRPr lang="en-AU" sz="2400" dirty="0"/>
          </a:p>
          <a:p>
            <a:endParaRPr lang="en-AU" sz="2400" dirty="0"/>
          </a:p>
        </p:txBody>
      </p:sp>
      <p:pic>
        <p:nvPicPr>
          <p:cNvPr id="453" name="Google Shape;453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67000" y="0"/>
            <a:ext cx="292417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968DC5A-A652-4DD9-ACFF-04F2F5E450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22670" y="5517473"/>
            <a:ext cx="4098118" cy="116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458F2E0-858D-4E19-AA39-D6F597C1D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163" y="5537704"/>
            <a:ext cx="1782825" cy="127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838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cap="all" dirty="0">
                <a:latin typeface="Arial Black" panose="020B0A040201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BB1A62E-4999-487F-A39A-FB742E2B1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658" y="1460307"/>
            <a:ext cx="6638641" cy="5032568"/>
          </a:xfrm>
        </p:spPr>
        <p:txBody>
          <a:bodyPr>
            <a:noAutofit/>
          </a:bodyPr>
          <a:lstStyle/>
          <a:p>
            <a:pPr marL="93663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PRIMARY FUNCTION OF THE HUMAN LUNG</a:t>
            </a:r>
          </a:p>
          <a:p>
            <a:pPr marL="436563" indent="-342900" algn="just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Ventilation and Perfusion (in other words… breath)</a:t>
            </a:r>
          </a:p>
          <a:p>
            <a:pPr marL="436563" indent="-342900" algn="just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Ventilation: Transport of surrounding air into the lung</a:t>
            </a:r>
          </a:p>
          <a:p>
            <a:pPr marL="436563" indent="-342900" algn="just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Perfusion: Gas exchange in the alveoli and alveoli capillaries</a:t>
            </a:r>
          </a:p>
          <a:p>
            <a:pPr marL="436563" indent="-342900" algn="just"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3663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3663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WHAT IF HUMAN LUNG FUNCTION IS IMPAIRED?</a:t>
            </a:r>
          </a:p>
          <a:p>
            <a:pPr marL="436563" indent="-342900" algn="just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Essentially, the patient is not able to breath properly and/ or not getting enough oxygen</a:t>
            </a:r>
          </a:p>
          <a:p>
            <a:pPr marL="436563" indent="-342900" algn="just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Pneumonia, sepsis, trauma, near drowning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6563" indent="-342900" algn="just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Acute respiratory failure</a:t>
            </a:r>
          </a:p>
          <a:p>
            <a:pPr marL="436563" indent="-342900" algn="just"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6563" indent="-342900" algn="just"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9413" indent="-285750" algn="just">
              <a:lnSpc>
                <a:spcPct val="100000"/>
              </a:lnSpc>
              <a:spcBef>
                <a:spcPts val="0"/>
              </a:spcBef>
            </a:pP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9413" indent="-285750" algn="just">
              <a:lnSpc>
                <a:spcPct val="100000"/>
              </a:lnSpc>
              <a:spcBef>
                <a:spcPts val="0"/>
              </a:spcBef>
            </a:pP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utoShape 2" descr="Image result for mechanical ventilation icu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5D129C-DE1B-4B35-9F03-3A8B76F85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CCCC-0CD0-4589-9E97-CBD331F74479}" type="slidenum">
              <a:rPr lang="en-NZ" smtClean="0"/>
              <a:t>2</a:t>
            </a:fld>
            <a:endParaRPr lang="en-NZ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DE4BC2-ACDF-852E-441F-1D2AC0E8C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266" y="736230"/>
            <a:ext cx="4532688" cy="23184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412326-794B-8CAF-D1EE-2C68769EF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393" y="3054720"/>
            <a:ext cx="4431528" cy="262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40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cap="all" dirty="0">
                <a:latin typeface="Arial Black" panose="020B0A040201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BB1A62E-4999-487F-A39A-FB742E2B1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518" y="1620328"/>
            <a:ext cx="6893561" cy="4351338"/>
          </a:xfrm>
        </p:spPr>
        <p:txBody>
          <a:bodyPr>
            <a:noAutofit/>
          </a:bodyPr>
          <a:lstStyle/>
          <a:p>
            <a:pPr algn="just" eaLnBrk="1" hangingPunct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Acute Respiratory Failure - 1.3 to 34 per 100,000 person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Patients are given mechanical ventilation treatment</a:t>
            </a:r>
          </a:p>
          <a:p>
            <a:pPr algn="just" eaLnBrk="1" hangingPunct="1"/>
            <a:endParaRPr lang="en-NZ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/>
            <a:r>
              <a:rPr lang="en-NZ" sz="2000" dirty="0">
                <a:latin typeface="Arial" panose="020B0604020202020204" pitchFamily="34" charset="0"/>
                <a:cs typeface="Arial" panose="020B0604020202020204" pitchFamily="34" charset="0"/>
              </a:rPr>
              <a:t>Mechanical ventilator (MV) is a device that delivers oxygen to the patient using positive pressure</a:t>
            </a:r>
          </a:p>
          <a:p>
            <a:pPr lvl="1" algn="just" eaLnBrk="1" hangingPunct="1"/>
            <a:r>
              <a:rPr lang="en-NZ" sz="1800" b="1" dirty="0">
                <a:latin typeface="Arial" panose="020B0604020202020204" pitchFamily="34" charset="0"/>
                <a:cs typeface="Arial" panose="020B0604020202020204" pitchFamily="34" charset="0"/>
              </a:rPr>
              <a:t>Pressure</a:t>
            </a:r>
            <a:endParaRPr lang="en-NZ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 eaLnBrk="1" hangingPunct="1"/>
            <a:r>
              <a:rPr lang="en-NZ" sz="1800" b="1" dirty="0">
                <a:latin typeface="Arial" panose="020B0604020202020204" pitchFamily="34" charset="0"/>
                <a:cs typeface="Arial" panose="020B0604020202020204" pitchFamily="34" charset="0"/>
              </a:rPr>
              <a:t>Tidal Volume</a:t>
            </a:r>
          </a:p>
          <a:p>
            <a:pPr lvl="1" algn="just" eaLnBrk="1" hangingPunct="1"/>
            <a:r>
              <a:rPr lang="en-NZ" sz="1800" b="1" dirty="0">
                <a:latin typeface="Arial" panose="020B0604020202020204" pitchFamily="34" charset="0"/>
                <a:cs typeface="Arial" panose="020B0604020202020204" pitchFamily="34" charset="0"/>
              </a:rPr>
              <a:t>Respiratory Rate</a:t>
            </a:r>
          </a:p>
          <a:p>
            <a:pPr lvl="1" algn="just"/>
            <a:r>
              <a:rPr lang="en-NZ" sz="1800" b="1" dirty="0">
                <a:latin typeface="Arial" panose="020B0604020202020204" pitchFamily="34" charset="0"/>
                <a:cs typeface="Arial" panose="020B0604020202020204" pitchFamily="34" charset="0"/>
              </a:rPr>
              <a:t>Fraction of Inspiration Oxygen (FiO2)</a:t>
            </a:r>
          </a:p>
          <a:p>
            <a:pPr lvl="1" algn="just"/>
            <a:r>
              <a:rPr lang="en-NZ" sz="1800" b="1" dirty="0">
                <a:latin typeface="Arial" panose="020B0604020202020204" pitchFamily="34" charset="0"/>
                <a:cs typeface="Arial" panose="020B0604020202020204" pitchFamily="34" charset="0"/>
              </a:rPr>
              <a:t>Positive End Expiratory Pressure (PEEP)</a:t>
            </a:r>
          </a:p>
          <a:p>
            <a:pPr lvl="1" algn="just" eaLnBrk="1" hangingPunct="1"/>
            <a:r>
              <a:rPr lang="en-NZ" sz="1800" b="1" dirty="0">
                <a:latin typeface="Arial" panose="020B0604020202020204" pitchFamily="34" charset="0"/>
                <a:cs typeface="Arial" panose="020B0604020202020204" pitchFamily="34" charset="0"/>
              </a:rPr>
              <a:t>Mode of Ventilation</a:t>
            </a:r>
          </a:p>
          <a:p>
            <a:pPr lvl="2" algn="just" eaLnBrk="1" hangingPunct="1"/>
            <a:r>
              <a:rPr lang="en-NZ" sz="1400" b="1" dirty="0">
                <a:latin typeface="Arial" panose="020B0604020202020204" pitchFamily="34" charset="0"/>
                <a:cs typeface="Arial" panose="020B0604020202020204" pitchFamily="34" charset="0"/>
              </a:rPr>
              <a:t>Fully Controlled (Volume Control, Pressure Control)</a:t>
            </a:r>
          </a:p>
          <a:p>
            <a:pPr lvl="2" algn="just" eaLnBrk="1" hangingPunct="1"/>
            <a:r>
              <a:rPr lang="en-NZ" sz="1400" b="1" dirty="0">
                <a:latin typeface="Arial" panose="020B0604020202020204" pitchFamily="34" charset="0"/>
                <a:cs typeface="Arial" panose="020B0604020202020204" pitchFamily="34" charset="0"/>
              </a:rPr>
              <a:t>Partially Controlled (Pressure Support, NAVA)</a:t>
            </a:r>
          </a:p>
          <a:p>
            <a:pPr marL="93663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6563" indent="-342900" algn="just"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9413" indent="-285750" algn="just">
              <a:lnSpc>
                <a:spcPct val="100000"/>
              </a:lnSpc>
              <a:spcBef>
                <a:spcPts val="0"/>
              </a:spcBef>
            </a:pP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9413" indent="-285750" algn="just">
              <a:lnSpc>
                <a:spcPct val="100000"/>
              </a:lnSpc>
              <a:spcBef>
                <a:spcPts val="0"/>
              </a:spcBef>
            </a:pP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utoShape 2" descr="Image result for mechanical ventilation icu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7E585F-4E52-4D32-B5A5-FF114DC53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CCCC-0CD0-4589-9E97-CBD331F74479}" type="slidenum">
              <a:rPr lang="en-NZ" smtClean="0"/>
              <a:t>3</a:t>
            </a:fld>
            <a:endParaRPr lang="en-NZ" dirty="0"/>
          </a:p>
        </p:txBody>
      </p:sp>
      <p:pic>
        <p:nvPicPr>
          <p:cNvPr id="1026" name="Picture 2" descr="Ventilator/Ventilator Support - What Is a Ventilator? | NHLBI, NIH">
            <a:extLst>
              <a:ext uri="{FF2B5EF4-FFF2-40B4-BE49-F238E27FC236}">
                <a16:creationId xmlns:a16="http://schemas.microsoft.com/office/drawing/2014/main" id="{798A9890-FBFC-C9E5-B4DF-79FA0FB36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180" y="2160691"/>
            <a:ext cx="4448039" cy="334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019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E071D-A1A4-4AEA-A2BD-2BD169B9F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Arial Black" panose="020B0A04020102020204" pitchFamily="34" charset="0"/>
                <a:cs typeface="Arial" panose="020B0604020202020204" pitchFamily="34" charset="0"/>
              </a:rPr>
              <a:t>Problems</a:t>
            </a:r>
            <a:endParaRPr lang="en-NZ" b="1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E58D9-F76F-47E9-911D-EFA374892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" y="1542893"/>
            <a:ext cx="7569200" cy="5178582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NZ" sz="2400" dirty="0">
                <a:latin typeface="Arial" panose="020B0604020202020204" pitchFamily="34" charset="0"/>
                <a:cs typeface="Arial" panose="020B0604020202020204" pitchFamily="34" charset="0"/>
              </a:rPr>
              <a:t>“Humans are horribly variable” </a:t>
            </a:r>
          </a:p>
          <a:p>
            <a:pPr lvl="1" algn="just"/>
            <a:r>
              <a:rPr lang="en-NZ" sz="2000" dirty="0">
                <a:latin typeface="Arial" panose="020B0604020202020204" pitchFamily="34" charset="0"/>
                <a:cs typeface="Arial" panose="020B0604020202020204" pitchFamily="34" charset="0"/>
              </a:rPr>
              <a:t>(Pretty et al., 2012, Dickson et al., 2014)</a:t>
            </a:r>
          </a:p>
          <a:p>
            <a:pPr algn="just" eaLnBrk="1" hangingPunct="1"/>
            <a:r>
              <a:rPr lang="en-NZ" sz="2400" dirty="0">
                <a:latin typeface="Arial" panose="020B0604020202020204" pitchFamily="34" charset="0"/>
                <a:cs typeface="Arial" panose="020B0604020202020204" pitchFamily="34" charset="0"/>
              </a:rPr>
              <a:t>Disease and response is patient-specific</a:t>
            </a:r>
          </a:p>
          <a:p>
            <a:pPr lvl="1" algn="just" eaLnBrk="1" hangingPunct="1"/>
            <a:r>
              <a:rPr lang="en-NZ" sz="2000" dirty="0">
                <a:latin typeface="Arial" panose="020B0604020202020204" pitchFamily="34" charset="0"/>
                <a:cs typeface="Arial" panose="020B0604020202020204" pitchFamily="34" charset="0"/>
              </a:rPr>
              <a:t>The generalise approached (One size fit all)</a:t>
            </a:r>
            <a:endParaRPr lang="en-NZ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/>
            <a:r>
              <a:rPr lang="en-NZ" sz="2400" dirty="0">
                <a:latin typeface="Arial" panose="020B0604020202020204" pitchFamily="34" charset="0"/>
                <a:cs typeface="Arial" panose="020B0604020202020204" pitchFamily="34" charset="0"/>
              </a:rPr>
              <a:t>Clinicians rely on intuitions and experience to set MV</a:t>
            </a:r>
          </a:p>
          <a:p>
            <a:pPr lvl="1" algn="just" eaLnBrk="1" hangingPunct="1"/>
            <a:r>
              <a:rPr lang="en-NZ" sz="2000" dirty="0">
                <a:latin typeface="Arial" panose="020B0604020202020204" pitchFamily="34" charset="0"/>
                <a:cs typeface="Arial" panose="020B0604020202020204" pitchFamily="34" charset="0"/>
              </a:rPr>
              <a:t>no non-invasive assessment method</a:t>
            </a:r>
            <a:endParaRPr lang="en-NZ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/>
            <a:r>
              <a:rPr lang="en-NZ" sz="2400" dirty="0">
                <a:latin typeface="Arial" panose="020B0604020202020204" pitchFamily="34" charset="0"/>
                <a:cs typeface="Arial" panose="020B0604020202020204" pitchFamily="34" charset="0"/>
              </a:rPr>
              <a:t>To make things worst, suboptimal mechanical ventilation treatment risks further lung injury</a:t>
            </a:r>
          </a:p>
          <a:p>
            <a:pPr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Mortality up to 30~60% </a:t>
            </a:r>
          </a:p>
          <a:p>
            <a:pPr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Cost of MV Euro 600, per patient, per day</a:t>
            </a:r>
            <a:endParaRPr lang="en-NZ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NZ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圖片 4">
            <a:extLst>
              <a:ext uri="{FF2B5EF4-FFF2-40B4-BE49-F238E27FC236}">
                <a16:creationId xmlns:a16="http://schemas.microsoft.com/office/drawing/2014/main" id="{39C765AE-E9D3-45F4-8D10-126662191D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1311" y="1409352"/>
            <a:ext cx="3607537" cy="242237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B4DF81-6360-4E5D-8C5E-8EFF6B396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CCCC-0CD0-4589-9E97-CBD331F74479}" type="slidenum">
              <a:rPr lang="en-NZ" smtClean="0"/>
              <a:t>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50167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latin typeface="Arial Black" panose="020B0A04020102020204" pitchFamily="34" charset="0"/>
                <a:cs typeface="Arial" panose="020B0604020202020204" pitchFamily="34" charset="0"/>
              </a:rPr>
              <a:t>Research Need</a:t>
            </a:r>
            <a:endParaRPr lang="en-GB" b="1" cap="all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BB1A62E-4999-487F-A39A-FB742E2B1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659" y="1690688"/>
            <a:ext cx="8100371" cy="4435475"/>
          </a:xfrm>
        </p:spPr>
        <p:txBody>
          <a:bodyPr>
            <a:noAutofit/>
          </a:bodyPr>
          <a:lstStyle/>
          <a:p>
            <a:pPr eaLnBrk="1" hangingPunct="1"/>
            <a:r>
              <a:rPr lang="en-NZ" sz="2400" dirty="0">
                <a:latin typeface="Arial" panose="020B0604020202020204" pitchFamily="34" charset="0"/>
                <a:cs typeface="Arial" panose="020B0604020202020204" pitchFamily="34" charset="0"/>
              </a:rPr>
              <a:t>A need of a non-invasive method to individualise MV treatment</a:t>
            </a:r>
          </a:p>
          <a:p>
            <a:pPr eaLnBrk="1" hangingPunct="1"/>
            <a:r>
              <a:rPr lang="en-NZ" sz="2400" dirty="0">
                <a:latin typeface="Arial" panose="020B0604020202020204" pitchFamily="34" charset="0"/>
                <a:cs typeface="Arial" panose="020B0604020202020204" pitchFamily="34" charset="0"/>
              </a:rPr>
              <a:t>Model-based and AI in Mechanical Ventilation</a:t>
            </a:r>
          </a:p>
          <a:p>
            <a:pPr lvl="1" eaLnBrk="1" hangingPunct="1"/>
            <a:r>
              <a:rPr lang="en-NZ" b="1" dirty="0">
                <a:latin typeface="Arial" panose="020B0604020202020204" pitchFamily="34" charset="0"/>
                <a:cs typeface="Arial" panose="020B0604020202020204" pitchFamily="34" charset="0"/>
              </a:rPr>
              <a:t>Capture patient-specific condition and response to MV setting</a:t>
            </a:r>
          </a:p>
          <a:p>
            <a:pPr lvl="1" eaLnBrk="1" hangingPunct="1"/>
            <a:r>
              <a:rPr lang="en-NZ" b="1" dirty="0">
                <a:latin typeface="Arial" panose="020B0604020202020204" pitchFamily="34" charset="0"/>
                <a:cs typeface="Arial" panose="020B0604020202020204" pitchFamily="34" charset="0"/>
              </a:rPr>
              <a:t>Develop metric to aid clinical decision making</a:t>
            </a:r>
          </a:p>
          <a:p>
            <a:pPr marL="0" indent="0" eaLnBrk="1" hangingPunct="1">
              <a:buNone/>
            </a:pPr>
            <a:endParaRPr lang="en-NZ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NZ" sz="2400" dirty="0">
                <a:latin typeface="Arial" panose="020B0604020202020204" pitchFamily="34" charset="0"/>
                <a:cs typeface="Arial" panose="020B0604020202020204" pitchFamily="34" charset="0"/>
              </a:rPr>
              <a:t>Improve the quality of care</a:t>
            </a:r>
          </a:p>
          <a:p>
            <a:pPr lvl="1" eaLnBrk="1" hangingPunct="1"/>
            <a:r>
              <a:rPr lang="en-NZ" b="1" dirty="0">
                <a:latin typeface="Arial" panose="020B0604020202020204" pitchFamily="34" charset="0"/>
                <a:cs typeface="Arial" panose="020B0604020202020204" pitchFamily="34" charset="0"/>
              </a:rPr>
              <a:t>Setting MV in a consistent and objective way</a:t>
            </a:r>
          </a:p>
          <a:p>
            <a:pPr lvl="1" eaLnBrk="1" hangingPunct="1"/>
            <a:r>
              <a:rPr lang="en-NZ" b="1" dirty="0">
                <a:latin typeface="Arial" panose="020B0604020202020204" pitchFamily="34" charset="0"/>
                <a:cs typeface="Arial" panose="020B0604020202020204" pitchFamily="34" charset="0"/>
              </a:rPr>
              <a:t>Reduce the length of MV</a:t>
            </a:r>
          </a:p>
        </p:txBody>
      </p:sp>
      <p:pic>
        <p:nvPicPr>
          <p:cNvPr id="4" name="Content Placeholder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2451" y="482047"/>
            <a:ext cx="3048000" cy="3260461"/>
          </a:xfrm>
          <a:prstGeom prst="rect">
            <a:avLst/>
          </a:prstGeom>
        </p:spPr>
      </p:pic>
      <p:sp>
        <p:nvSpPr>
          <p:cNvPr id="5" name="AutoShape 2" descr="Image result for mechanical ventilation icu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0681" y="3910701"/>
            <a:ext cx="2791539" cy="258217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8F30C6-70C4-40D1-8FC2-D4047388A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CCCC-0CD0-4589-9E97-CBD331F74479}" type="slidenum">
              <a:rPr lang="en-NZ" smtClean="0"/>
              <a:t>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79794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727" y="345227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b="1" cap="all" dirty="0">
                <a:latin typeface="Arial Black" panose="020B0A04020102020204" pitchFamily="34" charset="0"/>
                <a:cs typeface="Arial" panose="020B0604020202020204" pitchFamily="34" charset="0"/>
              </a:rPr>
              <a:t>Model-based AND AI assisted MV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BB1A62E-4999-487F-A39A-FB742E2B1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659" y="1421395"/>
            <a:ext cx="7349842" cy="5071480"/>
          </a:xfrm>
        </p:spPr>
        <p:txBody>
          <a:bodyPr>
            <a:noAutofit/>
          </a:bodyPr>
          <a:lstStyle/>
          <a:p>
            <a:pPr eaLnBrk="1" hangingPunct="1"/>
            <a:endParaRPr lang="en-NZ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NZ" sz="2000" dirty="0">
                <a:latin typeface="Arial" panose="020B0604020202020204" pitchFamily="34" charset="0"/>
                <a:cs typeface="Arial" panose="020B0604020202020204" pitchFamily="34" charset="0"/>
              </a:rPr>
              <a:t>Minimal recruitment model (Sundaresan et al., 2009)</a:t>
            </a:r>
          </a:p>
          <a:p>
            <a:pPr eaLnBrk="1" hangingPunct="1"/>
            <a:r>
              <a:rPr lang="en-NZ" sz="2000" dirty="0">
                <a:latin typeface="Arial" panose="020B0604020202020204" pitchFamily="34" charset="0"/>
                <a:cs typeface="Arial" panose="020B0604020202020204" pitchFamily="34" charset="0"/>
              </a:rPr>
              <a:t>Pressure recruitment model (Schranz et al., 2011)</a:t>
            </a:r>
          </a:p>
          <a:p>
            <a:pPr eaLnBrk="1" hangingPunct="1"/>
            <a:r>
              <a:rPr lang="en-NZ" sz="2000" dirty="0">
                <a:latin typeface="Arial" panose="020B0604020202020204" pitchFamily="34" charset="0"/>
                <a:cs typeface="Arial" panose="020B0604020202020204" pitchFamily="34" charset="0"/>
              </a:rPr>
              <a:t>Dynamic elastance model (Chiew et al., 2011)</a:t>
            </a:r>
          </a:p>
          <a:p>
            <a:pPr eaLnBrk="1" hangingPunct="1"/>
            <a:r>
              <a:rPr lang="en-NZ" sz="2000" dirty="0">
                <a:latin typeface="Arial" panose="020B0604020202020204" pitchFamily="34" charset="0"/>
                <a:cs typeface="Arial" panose="020B0604020202020204" pitchFamily="34" charset="0"/>
              </a:rPr>
              <a:t>Perfusion model (</a:t>
            </a:r>
            <a:r>
              <a:rPr lang="en-NZ" sz="2000" dirty="0" err="1">
                <a:latin typeface="Arial" panose="020B0604020202020204" pitchFamily="34" charset="0"/>
                <a:cs typeface="Arial" panose="020B0604020202020204" pitchFamily="34" charset="0"/>
              </a:rPr>
              <a:t>Morgensen</a:t>
            </a:r>
            <a:r>
              <a:rPr lang="en-NZ" sz="2000" dirty="0">
                <a:latin typeface="Arial" panose="020B0604020202020204" pitchFamily="34" charset="0"/>
                <a:cs typeface="Arial" panose="020B0604020202020204" pitchFamily="34" charset="0"/>
              </a:rPr>
              <a:t> et al., 2011)</a:t>
            </a:r>
          </a:p>
          <a:p>
            <a:pPr eaLnBrk="1" hangingPunct="1"/>
            <a:r>
              <a:rPr lang="en-NZ" sz="2000" dirty="0">
                <a:latin typeface="Arial" panose="020B0604020202020204" pitchFamily="34" charset="0"/>
                <a:cs typeface="Arial" panose="020B0604020202020204" pitchFamily="34" charset="0"/>
              </a:rPr>
              <a:t>Ventilation model (</a:t>
            </a:r>
            <a:r>
              <a:rPr lang="en-NZ" sz="2000" dirty="0" err="1">
                <a:latin typeface="Arial" panose="020B0604020202020204" pitchFamily="34" charset="0"/>
                <a:cs typeface="Arial" panose="020B0604020202020204" pitchFamily="34" charset="0"/>
              </a:rPr>
              <a:t>Steimle</a:t>
            </a:r>
            <a:r>
              <a:rPr lang="en-NZ" sz="2000" dirty="0">
                <a:latin typeface="Arial" panose="020B0604020202020204" pitchFamily="34" charset="0"/>
                <a:cs typeface="Arial" panose="020B0604020202020204" pitchFamily="34" charset="0"/>
              </a:rPr>
              <a:t> et al., 2011)</a:t>
            </a:r>
          </a:p>
          <a:p>
            <a:pPr eaLnBrk="1" hangingPunct="1"/>
            <a:r>
              <a:rPr lang="en-NZ" sz="2000" dirty="0">
                <a:latin typeface="Arial" panose="020B0604020202020204" pitchFamily="34" charset="0"/>
                <a:cs typeface="Arial" panose="020B0604020202020204" pitchFamily="34" charset="0"/>
              </a:rPr>
              <a:t>Time-varying elastance model (van </a:t>
            </a:r>
            <a:r>
              <a:rPr lang="en-NZ" sz="2000" dirty="0" err="1">
                <a:latin typeface="Arial" panose="020B0604020202020204" pitchFamily="34" charset="0"/>
                <a:cs typeface="Arial" panose="020B0604020202020204" pitchFamily="34" charset="0"/>
              </a:rPr>
              <a:t>Drunen</a:t>
            </a:r>
            <a:r>
              <a:rPr lang="en-NZ" sz="2000" dirty="0">
                <a:latin typeface="Arial" panose="020B0604020202020204" pitchFamily="34" charset="0"/>
                <a:cs typeface="Arial" panose="020B0604020202020204" pitchFamily="34" charset="0"/>
              </a:rPr>
              <a:t> et al., 2013)</a:t>
            </a:r>
          </a:p>
          <a:p>
            <a:pPr eaLnBrk="1" hangingPunct="1"/>
            <a:r>
              <a:rPr lang="en-NZ" sz="2000" dirty="0">
                <a:latin typeface="Arial" panose="020B0604020202020204" pitchFamily="34" charset="0"/>
                <a:cs typeface="Arial" panose="020B0604020202020204" pitchFamily="34" charset="0"/>
              </a:rPr>
              <a:t>Virtual patient model (Morton et al., 2019, Cong et al., 2020)</a:t>
            </a:r>
          </a:p>
          <a:p>
            <a:pPr eaLnBrk="1" hangingPunct="1"/>
            <a:r>
              <a:rPr lang="en-NZ" sz="2000" dirty="0">
                <a:latin typeface="Arial" panose="020B0604020202020204" pitchFamily="34" charset="0"/>
                <a:cs typeface="Arial" panose="020B0604020202020204" pitchFamily="34" charset="0"/>
              </a:rPr>
              <a:t>Stochastic model (Lee et al. 2021, Ang et al. 2022 )</a:t>
            </a:r>
          </a:p>
          <a:p>
            <a:pPr eaLnBrk="1" hangingPunct="1"/>
            <a:r>
              <a:rPr lang="en-NZ" sz="2000" dirty="0">
                <a:latin typeface="Arial" panose="020B0604020202020204" pitchFamily="34" charset="0"/>
                <a:cs typeface="Arial" panose="020B0604020202020204" pitchFamily="34" charset="0"/>
              </a:rPr>
              <a:t>AI detection model (Loo et al, 2021, Chong et al. 2021)</a:t>
            </a:r>
          </a:p>
        </p:txBody>
      </p:sp>
      <p:sp>
        <p:nvSpPr>
          <p:cNvPr id="5" name="AutoShape 2" descr="Image result for mechanical ventilation icu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Content Placeholder 21" descr="Thesis Figures.bmp">
            <a:extLst>
              <a:ext uri="{FF2B5EF4-FFF2-40B4-BE49-F238E27FC236}">
                <a16:creationId xmlns:a16="http://schemas.microsoft.com/office/drawing/2014/main" id="{6C4EB9CE-41B0-4453-BFCD-613488BCA9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0323" y="1204456"/>
            <a:ext cx="2085773" cy="1042887"/>
          </a:xfrm>
          <a:prstGeom prst="rect">
            <a:avLst/>
          </a:prstGeom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7141B8A2-3B86-45E0-A4A8-D336689A2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56584" y="1091595"/>
            <a:ext cx="2905110" cy="160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Content Placeholder 14" descr="Thesis Figures 5.tif">
            <a:extLst>
              <a:ext uri="{FF2B5EF4-FFF2-40B4-BE49-F238E27FC236}">
                <a16:creationId xmlns:a16="http://schemas.microsoft.com/office/drawing/2014/main" id="{CF1E7020-D92B-4B0F-AFAF-FE62604E3B0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3" t="4755" b="12039"/>
          <a:stretch>
            <a:fillRect/>
          </a:stretch>
        </p:blipFill>
        <p:spPr>
          <a:xfrm>
            <a:off x="7026132" y="5090080"/>
            <a:ext cx="2815794" cy="1789091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CAE1C4B8-42E5-4C49-95BA-7B727D717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599535" y="2322320"/>
            <a:ext cx="2527837" cy="2615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Figure 2">
            <a:extLst>
              <a:ext uri="{FF2B5EF4-FFF2-40B4-BE49-F238E27FC236}">
                <a16:creationId xmlns:a16="http://schemas.microsoft.com/office/drawing/2014/main" id="{94295A19-E48C-4C8C-945D-CE8341421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62402" y="3126614"/>
            <a:ext cx="1991398" cy="283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79F268-1993-436B-BE2C-F7BDB965F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CCCC-0CD0-4589-9E97-CBD331F74479}" type="slidenum">
              <a:rPr lang="en-NZ" smtClean="0"/>
              <a:t>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72421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FD7AE68-683A-7BC2-9BD5-D91F569E0ACC}"/>
              </a:ext>
            </a:extLst>
          </p:cNvPr>
          <p:cNvSpPr txBox="1">
            <a:spLocks/>
          </p:cNvSpPr>
          <p:nvPr/>
        </p:nvSpPr>
        <p:spPr>
          <a:xfrm>
            <a:off x="428611" y="384023"/>
            <a:ext cx="11639564" cy="92090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800" cap="all" dirty="0">
                <a:latin typeface="Arial Black" panose="020B0A04020102020204" pitchFamily="34" charset="0"/>
              </a:rPr>
              <a:t>1. Model–based </a:t>
            </a:r>
            <a:r>
              <a:rPr lang="en-GB" sz="2800" b="1" cap="all" dirty="0">
                <a:latin typeface="Arial Black" panose="020B0A04020102020204" pitchFamily="34" charset="0"/>
                <a:cs typeface="Arial" panose="020B0604020202020204" pitchFamily="34" charset="0"/>
              </a:rPr>
              <a:t>Digital patient</a:t>
            </a:r>
            <a:endParaRPr lang="en-NZ" sz="2800" cap="all" dirty="0">
              <a:latin typeface="Arial Black" panose="020B0A040201020202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61D2B26-AF41-B8AD-8BDB-EC9CCEEEF288}"/>
              </a:ext>
            </a:extLst>
          </p:cNvPr>
          <p:cNvSpPr txBox="1">
            <a:spLocks/>
          </p:cNvSpPr>
          <p:nvPr/>
        </p:nvSpPr>
        <p:spPr>
          <a:xfrm>
            <a:off x="428612" y="1081473"/>
            <a:ext cx="8308988" cy="11156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NZ" b="0" dirty="0">
                <a:latin typeface="Arial" panose="020B0604020202020204" pitchFamily="34" charset="0"/>
                <a:cs typeface="Arial" panose="020B0604020202020204" pitchFamily="34" charset="0"/>
              </a:rPr>
              <a:t>Development of patient digital twin Testing potential treatment in virtual patients prior to applying to actual patient </a:t>
            </a:r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7F8B3527-D53F-49B4-2C52-C700C91D6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615" y="2510858"/>
            <a:ext cx="4551152" cy="339864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D58BBD7-E4E2-C728-39C3-BF5660D20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10" y="2447358"/>
            <a:ext cx="9451990" cy="4920166"/>
          </a:xfrm>
        </p:spPr>
        <p:txBody>
          <a:bodyPr>
            <a:noAutofit/>
          </a:bodyPr>
          <a:lstStyle/>
          <a:p>
            <a:pPr marL="0" indent="0" eaLnBrk="1" hangingPunct="1">
              <a:buNone/>
            </a:pPr>
            <a:r>
              <a:rPr lang="en-NZ" sz="2400" dirty="0">
                <a:latin typeface="Arial" panose="020B0604020202020204" pitchFamily="34" charset="0"/>
                <a:cs typeface="Arial" panose="020B0604020202020204" pitchFamily="34" charset="0"/>
              </a:rPr>
              <a:t>Single compartment linear lung model</a:t>
            </a:r>
          </a:p>
          <a:p>
            <a:pPr>
              <a:buFont typeface="Arial" panose="020B0604020202020204" pitchFamily="34" charset="0"/>
              <a:buNone/>
            </a:pPr>
            <a:r>
              <a:rPr lang="en-GB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GB" sz="2400" b="1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aw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) = </a:t>
            </a:r>
            <a:r>
              <a:rPr lang="en-GB" sz="24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GB" sz="2400" b="1" i="1" baseline="-25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rs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GB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) + </a:t>
            </a:r>
            <a:r>
              <a:rPr lang="en-GB" sz="24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sz="2400" b="1" i="1" baseline="-25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rs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GB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) + </a:t>
            </a:r>
            <a:r>
              <a:rPr lang="en-GB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GB" sz="2400" b="1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endParaRPr lang="en-GB" sz="18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GB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GB" sz="1800" i="1" dirty="0">
                <a:latin typeface="Arial" panose="020B0604020202020204" pitchFamily="34" charset="0"/>
                <a:cs typeface="Arial" panose="020B0604020202020204" pitchFamily="34" charset="0"/>
              </a:rPr>
              <a:t>	P</a:t>
            </a:r>
            <a:r>
              <a:rPr lang="en-GB" sz="1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aw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	- Airway pressure</a:t>
            </a:r>
          </a:p>
          <a:p>
            <a:pPr>
              <a:buFont typeface="Arial" panose="020B0604020202020204" pitchFamily="34" charset="0"/>
              <a:buNone/>
            </a:pPr>
            <a:r>
              <a:rPr lang="en-GB" sz="1800" i="1" dirty="0">
                <a:latin typeface="Arial" panose="020B0604020202020204" pitchFamily="34" charset="0"/>
                <a:cs typeface="Arial" panose="020B0604020202020204" pitchFamily="34" charset="0"/>
              </a:rPr>
              <a:t>	t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	- Time</a:t>
            </a:r>
          </a:p>
          <a:p>
            <a:pPr>
              <a:buFont typeface="Arial" panose="020B0604020202020204" pitchFamily="34" charset="0"/>
              <a:buNone/>
            </a:pPr>
            <a:r>
              <a:rPr lang="en-GB" sz="1800" b="1" i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8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GB" sz="1800" b="1" i="1" baseline="-25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rs</a:t>
            </a:r>
            <a:r>
              <a:rPr lang="en-GB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- Airway resistance</a:t>
            </a:r>
          </a:p>
          <a:p>
            <a:pPr>
              <a:buFont typeface="Arial" panose="020B0604020202020204" pitchFamily="34" charset="0"/>
              <a:buNone/>
            </a:pPr>
            <a:r>
              <a:rPr lang="en-GB" sz="1800" i="1" dirty="0">
                <a:latin typeface="Arial" panose="020B0604020202020204" pitchFamily="34" charset="0"/>
                <a:cs typeface="Arial" panose="020B0604020202020204" pitchFamily="34" charset="0"/>
              </a:rPr>
              <a:t>	Q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	- Air flow</a:t>
            </a:r>
          </a:p>
          <a:p>
            <a:pPr>
              <a:buFont typeface="Arial" panose="020B0604020202020204" pitchFamily="34" charset="0"/>
              <a:buNone/>
            </a:pPr>
            <a:r>
              <a:rPr lang="en-GB" sz="1800" b="1" i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18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sz="1800" b="1" i="1" baseline="-25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rs</a:t>
            </a:r>
            <a:r>
              <a:rPr lang="en-GB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- Respiratory System Elastance</a:t>
            </a:r>
          </a:p>
          <a:p>
            <a:pPr>
              <a:buFont typeface="Arial" panose="020B0604020202020204" pitchFamily="34" charset="0"/>
              <a:buNone/>
            </a:pPr>
            <a:r>
              <a:rPr lang="en-GB" sz="1800" i="1" dirty="0">
                <a:latin typeface="Arial" panose="020B0604020202020204" pitchFamily="34" charset="0"/>
                <a:cs typeface="Arial" panose="020B0604020202020204" pitchFamily="34" charset="0"/>
              </a:rPr>
              <a:t>	V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	- Lung volume</a:t>
            </a:r>
          </a:p>
          <a:p>
            <a:pPr>
              <a:buFont typeface="Arial" panose="020B0604020202020204" pitchFamily="34" charset="0"/>
              <a:buNone/>
            </a:pPr>
            <a:r>
              <a:rPr lang="en-GB" sz="1800" i="1" dirty="0">
                <a:latin typeface="Arial" panose="020B0604020202020204" pitchFamily="34" charset="0"/>
                <a:cs typeface="Arial" panose="020B0604020202020204" pitchFamily="34" charset="0"/>
              </a:rPr>
              <a:t>	P</a:t>
            </a:r>
            <a:r>
              <a:rPr lang="en-GB" sz="1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	- Offset pressure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Monitors the respiratory system elastance and resistance</a:t>
            </a:r>
          </a:p>
          <a:p>
            <a:pPr marL="0" indent="0" eaLnBrk="1" hangingPunct="1">
              <a:buNone/>
            </a:pPr>
            <a:endParaRPr lang="en-NZ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en-NZ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9413" indent="-285750" algn="just">
              <a:lnSpc>
                <a:spcPct val="100000"/>
              </a:lnSpc>
              <a:spcBef>
                <a:spcPts val="0"/>
              </a:spcBef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571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CE74408-8BEF-6F79-2F10-2E87B951CF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" t="10894" r="1729" b="10327"/>
          <a:stretch/>
        </p:blipFill>
        <p:spPr bwMode="auto">
          <a:xfrm>
            <a:off x="6366524" y="1699823"/>
            <a:ext cx="5396865" cy="17408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7FD7AE68-683A-7BC2-9BD5-D91F569E0ACC}"/>
              </a:ext>
            </a:extLst>
          </p:cNvPr>
          <p:cNvSpPr txBox="1">
            <a:spLocks/>
          </p:cNvSpPr>
          <p:nvPr/>
        </p:nvSpPr>
        <p:spPr>
          <a:xfrm>
            <a:off x="428611" y="384023"/>
            <a:ext cx="11639564" cy="92090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sz="2800" cap="all" dirty="0">
                <a:latin typeface="Arial Black" panose="020B0A04020102020204" pitchFamily="34" charset="0"/>
              </a:rPr>
              <a:t>2. </a:t>
            </a:r>
            <a:r>
              <a:rPr lang="en-GB" sz="2800" b="1" cap="all" dirty="0">
                <a:latin typeface="Arial Black" panose="020B0A04020102020204" pitchFamily="34" charset="0"/>
                <a:cs typeface="Arial" panose="020B0604020202020204" pitchFamily="34" charset="0"/>
              </a:rPr>
              <a:t>Artificial intelligence FOR DIAGNOSTICS</a:t>
            </a:r>
            <a:endParaRPr lang="en-NZ" sz="2800" cap="all" dirty="0">
              <a:latin typeface="Arial Black" panose="020B0A040201020202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61D2B26-AF41-B8AD-8BDB-EC9CCEEEF288}"/>
              </a:ext>
            </a:extLst>
          </p:cNvPr>
          <p:cNvSpPr txBox="1">
            <a:spLocks/>
          </p:cNvSpPr>
          <p:nvPr/>
        </p:nvSpPr>
        <p:spPr>
          <a:xfrm>
            <a:off x="428611" y="1118455"/>
            <a:ext cx="10373859" cy="1019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Using AI to identify asynchrony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Identify asynchrony breaths using MV data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AI training and classification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5114A1-D8CA-163D-6900-47C60A68C01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982" y="3403699"/>
            <a:ext cx="6319193" cy="328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0629A28-F978-B857-D77B-B13B89E5F1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5" y="2500133"/>
            <a:ext cx="5184201" cy="3310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7726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47BD8-4DD5-26D2-0FCD-A19FCFAFEA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E66060EC-8B5A-4589-BB19-CAEE2D2BABA4}" type="slidenum">
              <a:rPr lang="en-NZ" smtClean="0"/>
              <a:pPr>
                <a:defRPr/>
              </a:pPr>
              <a:t>9</a:t>
            </a:fld>
            <a:endParaRPr lang="en-NZ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E6C84B-BF6B-AB03-68D4-A2A0CA50D71D}"/>
              </a:ext>
            </a:extLst>
          </p:cNvPr>
          <p:cNvSpPr txBox="1"/>
          <p:nvPr/>
        </p:nvSpPr>
        <p:spPr>
          <a:xfrm>
            <a:off x="1884935" y="1644331"/>
            <a:ext cx="1194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Clinicians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2D632D-BA91-45EA-F4D6-9A7F44F04A37}"/>
              </a:ext>
            </a:extLst>
          </p:cNvPr>
          <p:cNvSpPr txBox="1"/>
          <p:nvPr/>
        </p:nvSpPr>
        <p:spPr>
          <a:xfrm>
            <a:off x="5522718" y="1659659"/>
            <a:ext cx="1384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Mechanical Ventilator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145E27-4D36-C9CF-B5F0-07AC000E3EBE}"/>
              </a:ext>
            </a:extLst>
          </p:cNvPr>
          <p:cNvSpPr txBox="1"/>
          <p:nvPr/>
        </p:nvSpPr>
        <p:spPr>
          <a:xfrm>
            <a:off x="7933033" y="1645404"/>
            <a:ext cx="1697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Respiratory Failure Patient</a:t>
            </a:r>
          </a:p>
        </p:txBody>
      </p:sp>
      <p:sp>
        <p:nvSpPr>
          <p:cNvPr id="8" name="Right Arrow 22">
            <a:extLst>
              <a:ext uri="{FF2B5EF4-FFF2-40B4-BE49-F238E27FC236}">
                <a16:creationId xmlns:a16="http://schemas.microsoft.com/office/drawing/2014/main" id="{93634670-31AA-B602-E84E-0E53D5C692C3}"/>
              </a:ext>
            </a:extLst>
          </p:cNvPr>
          <p:cNvSpPr/>
          <p:nvPr/>
        </p:nvSpPr>
        <p:spPr>
          <a:xfrm rot="549160">
            <a:off x="7051774" y="2991729"/>
            <a:ext cx="650792" cy="297066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9" name="Right Arrow 29">
            <a:extLst>
              <a:ext uri="{FF2B5EF4-FFF2-40B4-BE49-F238E27FC236}">
                <a16:creationId xmlns:a16="http://schemas.microsoft.com/office/drawing/2014/main" id="{F782F4FD-2DA1-F209-260F-11693158E6B7}"/>
              </a:ext>
            </a:extLst>
          </p:cNvPr>
          <p:cNvSpPr/>
          <p:nvPr/>
        </p:nvSpPr>
        <p:spPr>
          <a:xfrm rot="2712291" flipH="1">
            <a:off x="2869283" y="3426627"/>
            <a:ext cx="655782" cy="297066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" name="Right Arrow 30">
            <a:extLst>
              <a:ext uri="{FF2B5EF4-FFF2-40B4-BE49-F238E27FC236}">
                <a16:creationId xmlns:a16="http://schemas.microsoft.com/office/drawing/2014/main" id="{A0E61B1B-CCB7-B893-6BC4-C71908F451F8}"/>
              </a:ext>
            </a:extLst>
          </p:cNvPr>
          <p:cNvSpPr/>
          <p:nvPr/>
        </p:nvSpPr>
        <p:spPr>
          <a:xfrm>
            <a:off x="3320810" y="2753174"/>
            <a:ext cx="2137326" cy="297066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411E66-09D8-B67A-804C-C3D01C9966B7}"/>
              </a:ext>
            </a:extLst>
          </p:cNvPr>
          <p:cNvSpPr txBox="1"/>
          <p:nvPr/>
        </p:nvSpPr>
        <p:spPr>
          <a:xfrm>
            <a:off x="3248218" y="2174407"/>
            <a:ext cx="213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600" dirty="0"/>
              <a:t>Clinician sets ventilator settings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6F7464-7771-341E-3335-13233BD72EDD}"/>
              </a:ext>
            </a:extLst>
          </p:cNvPr>
          <p:cNvSpPr txBox="1"/>
          <p:nvPr/>
        </p:nvSpPr>
        <p:spPr>
          <a:xfrm>
            <a:off x="2455135" y="4315570"/>
            <a:ext cx="2200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600" dirty="0"/>
              <a:t>Software calculates the best MV setting and recommends to clinician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24E42F-3210-98A2-04A0-E70E33F6AB1C}"/>
              </a:ext>
            </a:extLst>
          </p:cNvPr>
          <p:cNvSpPr txBox="1"/>
          <p:nvPr/>
        </p:nvSpPr>
        <p:spPr>
          <a:xfrm>
            <a:off x="7750348" y="4081853"/>
            <a:ext cx="20397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600" dirty="0"/>
              <a:t>Patient’s breathing is monitored and controlled by the ventilator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2A5973-B046-F36F-5F27-8F0B30A89275}"/>
              </a:ext>
            </a:extLst>
          </p:cNvPr>
          <p:cNvSpPr txBox="1"/>
          <p:nvPr/>
        </p:nvSpPr>
        <p:spPr>
          <a:xfrm>
            <a:off x="7291741" y="2390514"/>
            <a:ext cx="2427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600" dirty="0"/>
              <a:t>Ventilator applies the selected settings to patient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2CE5AE-65A5-BE98-4320-5FA248590B7B}"/>
              </a:ext>
            </a:extLst>
          </p:cNvPr>
          <p:cNvSpPr/>
          <p:nvPr/>
        </p:nvSpPr>
        <p:spPr>
          <a:xfrm>
            <a:off x="2019430" y="1624889"/>
            <a:ext cx="7762009" cy="3555339"/>
          </a:xfrm>
          <a:prstGeom prst="rect">
            <a:avLst/>
          </a:prstGeom>
          <a:noFill/>
          <a:ln w="127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049B061-771F-97EC-DED6-3B91A59E08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365" y="2404559"/>
            <a:ext cx="1962098" cy="19599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CB272C2-8CA7-0274-EC27-4C6C5DD8C9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503" y="3050240"/>
            <a:ext cx="1874467" cy="10104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46F3FE8-7A1B-1EFC-2D0D-052537BFFA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963" y="2059914"/>
            <a:ext cx="1308230" cy="14740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913AEA9-EFB9-0EB4-1315-4A5AF9673E4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37"/>
          <a:stretch/>
        </p:blipFill>
        <p:spPr>
          <a:xfrm>
            <a:off x="3226713" y="2930788"/>
            <a:ext cx="1763840" cy="168328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1ED024E-6E7D-5402-E447-6E4C3BE56B87}"/>
              </a:ext>
            </a:extLst>
          </p:cNvPr>
          <p:cNvSpPr txBox="1"/>
          <p:nvPr/>
        </p:nvSpPr>
        <p:spPr>
          <a:xfrm>
            <a:off x="3498157" y="3492661"/>
            <a:ext cx="11949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NZ" b="1" dirty="0">
                <a:solidFill>
                  <a:schemeClr val="accent2">
                    <a:lumMod val="75000"/>
                  </a:schemeClr>
                </a:solidFill>
              </a:rPr>
              <a:t>Software</a:t>
            </a:r>
          </a:p>
        </p:txBody>
      </p:sp>
      <p:sp>
        <p:nvSpPr>
          <p:cNvPr id="21" name="Right Arrow 25">
            <a:extLst>
              <a:ext uri="{FF2B5EF4-FFF2-40B4-BE49-F238E27FC236}">
                <a16:creationId xmlns:a16="http://schemas.microsoft.com/office/drawing/2014/main" id="{D78EB4AA-2F11-B7F5-8055-167341D3944E}"/>
              </a:ext>
            </a:extLst>
          </p:cNvPr>
          <p:cNvSpPr/>
          <p:nvPr/>
        </p:nvSpPr>
        <p:spPr>
          <a:xfrm flipH="1">
            <a:off x="7032292" y="3698580"/>
            <a:ext cx="655782" cy="297066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2" name="Right Arrow 26">
            <a:extLst>
              <a:ext uri="{FF2B5EF4-FFF2-40B4-BE49-F238E27FC236}">
                <a16:creationId xmlns:a16="http://schemas.microsoft.com/office/drawing/2014/main" id="{D505B455-5D9C-04E3-9227-372DDA06CF66}"/>
              </a:ext>
            </a:extLst>
          </p:cNvPr>
          <p:cNvSpPr/>
          <p:nvPr/>
        </p:nvSpPr>
        <p:spPr>
          <a:xfrm flipH="1">
            <a:off x="4944833" y="3698580"/>
            <a:ext cx="655782" cy="297066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3E0A90-28EC-8199-FA33-5407FE9450C7}"/>
              </a:ext>
            </a:extLst>
          </p:cNvPr>
          <p:cNvSpPr txBox="1"/>
          <p:nvPr/>
        </p:nvSpPr>
        <p:spPr>
          <a:xfrm>
            <a:off x="4944833" y="4032527"/>
            <a:ext cx="2346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600" dirty="0"/>
              <a:t>Airway pressure and flow data are transferred to the computing platform</a:t>
            </a:r>
          </a:p>
        </p:txBody>
      </p:sp>
    </p:spTree>
    <p:extLst>
      <p:ext uri="{BB962C8B-B14F-4D97-AF65-F5344CB8AC3E}">
        <p14:creationId xmlns:p14="http://schemas.microsoft.com/office/powerpoint/2010/main" val="4116581070"/>
      </p:ext>
    </p:extLst>
  </p:cSld>
  <p:clrMapOvr>
    <a:masterClrMapping/>
  </p:clrMapOvr>
</p:sld>
</file>

<file path=ppt/theme/theme1.xml><?xml version="1.0" encoding="utf-8"?>
<a:theme xmlns:a="http://schemas.openxmlformats.org/drawingml/2006/main" name="Colour dec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882efe92-e975-4502-99c0-6fb0b2cf1529">SHMUCSMR6JK7-42-186</_dlc_DocId>
    <_dlc_DocIdUrl xmlns="882efe92-e975-4502-99c0-6fb0b2cf1529">
      <Url>http://intranet.monash.edu.my/advancement/advmarketing/_layouts/15/DocIdRedir.aspx?ID=SHMUCSMR6JK7-42-186</Url>
      <Description>SHMUCSMR6JK7-42-186</Description>
    </_dlc_DocIdUr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399B58099817749B9A05AD3F1946240" ma:contentTypeVersion="2" ma:contentTypeDescription="Create a new document." ma:contentTypeScope="" ma:versionID="0c5eb66635a3911ea49ebb18035bf7a9">
  <xsd:schema xmlns:xsd="http://www.w3.org/2001/XMLSchema" xmlns:xs="http://www.w3.org/2001/XMLSchema" xmlns:p="http://schemas.microsoft.com/office/2006/metadata/properties" xmlns:ns2="882efe92-e975-4502-99c0-6fb0b2cf1529" targetNamespace="http://schemas.microsoft.com/office/2006/metadata/properties" ma:root="true" ma:fieldsID="cc69ec87c1d710a431597599cd31a519" ns2:_="">
    <xsd:import namespace="882efe92-e975-4502-99c0-6fb0b2cf1529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2efe92-e975-4502-99c0-6fb0b2cf1529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EC5A3E48-32A2-42DD-AB57-48A12BC85CA2}">
  <ds:schemaRefs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882efe92-e975-4502-99c0-6fb0b2cf1529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404D4A9-2CBE-4DEF-945F-41106B5DBF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2efe92-e975-4502-99c0-6fb0b2cf15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D70CB47-6375-407C-8C6E-51D17D8FB78C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7BE30D5C-AD24-4D12-BD9F-300E53F61973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27726</TotalTime>
  <Words>764</Words>
  <Application>Microsoft Office PowerPoint</Application>
  <PresentationFormat>Widescreen</PresentationFormat>
  <Paragraphs>123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Arial Black</vt:lpstr>
      <vt:lpstr>Arial Narrow</vt:lpstr>
      <vt:lpstr>Calibri</vt:lpstr>
      <vt:lpstr>Calibri Light</vt:lpstr>
      <vt:lpstr>Colour deck</vt:lpstr>
      <vt:lpstr>Office Theme</vt:lpstr>
      <vt:lpstr>PowerPoint Presentation</vt:lpstr>
      <vt:lpstr>Introduction</vt:lpstr>
      <vt:lpstr>Introduction</vt:lpstr>
      <vt:lpstr>Problems</vt:lpstr>
      <vt:lpstr>Research Need</vt:lpstr>
      <vt:lpstr>Model-based AND AI assisted MV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Timothy Burnett</dc:creator>
  <cp:lastModifiedBy>Ean Hin Ooi</cp:lastModifiedBy>
  <cp:revision>528</cp:revision>
  <cp:lastPrinted>2017-06-07T05:21:52Z</cp:lastPrinted>
  <dcterms:created xsi:type="dcterms:W3CDTF">2017-05-31T01:24:04Z</dcterms:created>
  <dcterms:modified xsi:type="dcterms:W3CDTF">2024-11-14T01:04:03Z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d9b49c46-097a-4be8-b18e-9be63f8c7bdf</vt:lpwstr>
  </property>
  <property fmtid="{D5CDD505-2E9C-101B-9397-08002B2CF9AE}" pid="3" name="ContentTypeId">
    <vt:lpwstr>0x0101002399B58099817749B9A05AD3F1946240</vt:lpwstr>
  </property>
</Properties>
</file>